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1.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2.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3.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1"/>
  </p:notesMasterIdLst>
  <p:sldIdLst>
    <p:sldId id="256" r:id="rId2"/>
    <p:sldId id="262" r:id="rId3"/>
    <p:sldId id="503" r:id="rId4"/>
    <p:sldId id="513" r:id="rId5"/>
    <p:sldId id="514" r:id="rId6"/>
    <p:sldId id="515" r:id="rId7"/>
    <p:sldId id="516" r:id="rId8"/>
    <p:sldId id="388" r:id="rId9"/>
    <p:sldId id="504" r:id="rId10"/>
    <p:sldId id="505" r:id="rId11"/>
    <p:sldId id="517" r:id="rId12"/>
    <p:sldId id="518" r:id="rId13"/>
    <p:sldId id="519" r:id="rId14"/>
    <p:sldId id="520" r:id="rId15"/>
    <p:sldId id="506" r:id="rId16"/>
    <p:sldId id="507" r:id="rId17"/>
    <p:sldId id="508" r:id="rId18"/>
    <p:sldId id="523" r:id="rId19"/>
    <p:sldId id="521" r:id="rId20"/>
    <p:sldId id="522" r:id="rId21"/>
    <p:sldId id="524" r:id="rId22"/>
    <p:sldId id="509" r:id="rId23"/>
    <p:sldId id="510" r:id="rId24"/>
    <p:sldId id="511" r:id="rId25"/>
    <p:sldId id="525" r:id="rId26"/>
    <p:sldId id="526" r:id="rId27"/>
    <p:sldId id="527" r:id="rId28"/>
    <p:sldId id="528" r:id="rId29"/>
    <p:sldId id="512" r:id="rId3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5A8B2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1074" autoAdjust="0"/>
  </p:normalViewPr>
  <p:slideViewPr>
    <p:cSldViewPr>
      <p:cViewPr varScale="1">
        <p:scale>
          <a:sx n="97" d="100"/>
          <a:sy n="97" d="100"/>
        </p:scale>
        <p:origin x="-300" y="-42"/>
      </p:cViewPr>
      <p:guideLst>
        <p:guide orient="horz" pos="2160"/>
        <p:guide pos="2880"/>
      </p:guideLst>
    </p:cSldViewPr>
  </p:slideViewPr>
  <p:notesTextViewPr>
    <p:cViewPr>
      <p:scale>
        <a:sx n="1" d="1"/>
        <a:sy n="1" d="1"/>
      </p:scale>
      <p:origin x="0" y="3198"/>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7E1A284-FB59-4211-A2A6-296ECC7AF733}" type="doc">
      <dgm:prSet loTypeId="urn:microsoft.com/office/officeart/2005/8/layout/cycle1" loCatId="cycle" qsTypeId="urn:microsoft.com/office/officeart/2005/8/quickstyle/simple1" qsCatId="simple" csTypeId="urn:microsoft.com/office/officeart/2005/8/colors/accent1_2" csCatId="accent1" phldr="1"/>
      <dgm:spPr/>
      <dgm:t>
        <a:bodyPr/>
        <a:lstStyle/>
        <a:p>
          <a:endParaRPr lang="en-US"/>
        </a:p>
      </dgm:t>
    </dgm:pt>
    <dgm:pt modelId="{F5EA89EC-E158-4D50-96F6-DF07B08E3671}">
      <dgm:prSet phldrT="[Text]"/>
      <dgm:spPr/>
      <dgm:t>
        <a:bodyPr/>
        <a:lstStyle/>
        <a:p>
          <a:r>
            <a:rPr lang="en-US" dirty="0" smtClean="0">
              <a:solidFill>
                <a:schemeClr val="tx1"/>
              </a:solidFill>
            </a:rPr>
            <a:t>Project Planning, Execution, and Budget</a:t>
          </a:r>
          <a:endParaRPr lang="en-US" dirty="0">
            <a:solidFill>
              <a:schemeClr val="tx1"/>
            </a:solidFill>
          </a:endParaRPr>
        </a:p>
      </dgm:t>
    </dgm:pt>
    <dgm:pt modelId="{8EEFCA71-E241-4D66-A813-A5E4DB3C627D}" type="parTrans" cxnId="{6D17475A-7399-449B-B80C-B576A52663AA}">
      <dgm:prSet/>
      <dgm:spPr/>
      <dgm:t>
        <a:bodyPr/>
        <a:lstStyle/>
        <a:p>
          <a:endParaRPr lang="en-US"/>
        </a:p>
      </dgm:t>
    </dgm:pt>
    <dgm:pt modelId="{D8B2400E-FCAE-419A-B761-6ED663DEC67E}" type="sibTrans" cxnId="{6D17475A-7399-449B-B80C-B576A52663AA}">
      <dgm:prSet/>
      <dgm:spPr/>
      <dgm:t>
        <a:bodyPr/>
        <a:lstStyle/>
        <a:p>
          <a:endParaRPr lang="en-US"/>
        </a:p>
      </dgm:t>
    </dgm:pt>
    <dgm:pt modelId="{37A83061-BB15-4DC8-987C-C41F59F2283C}">
      <dgm:prSet phldrT="[Text]"/>
      <dgm:spPr/>
      <dgm:t>
        <a:bodyPr/>
        <a:lstStyle/>
        <a:p>
          <a:r>
            <a:rPr lang="en-US" dirty="0" smtClean="0">
              <a:solidFill>
                <a:schemeClr val="tx1"/>
              </a:solidFill>
            </a:rPr>
            <a:t>Project Monitoring, Control, and Closing</a:t>
          </a:r>
          <a:endParaRPr lang="en-US" dirty="0">
            <a:solidFill>
              <a:schemeClr val="tx1"/>
            </a:solidFill>
          </a:endParaRPr>
        </a:p>
      </dgm:t>
    </dgm:pt>
    <dgm:pt modelId="{073C6D5A-1CBF-4A97-B43C-12F7E64BDA57}" type="parTrans" cxnId="{20B91031-4065-4924-9130-835E223FBF17}">
      <dgm:prSet/>
      <dgm:spPr/>
      <dgm:t>
        <a:bodyPr/>
        <a:lstStyle/>
        <a:p>
          <a:endParaRPr lang="en-US"/>
        </a:p>
      </dgm:t>
    </dgm:pt>
    <dgm:pt modelId="{4A5B2F96-8D0E-4C55-952A-5E74D0CE2694}" type="sibTrans" cxnId="{20B91031-4065-4924-9130-835E223FBF17}">
      <dgm:prSet/>
      <dgm:spPr/>
      <dgm:t>
        <a:bodyPr/>
        <a:lstStyle/>
        <a:p>
          <a:endParaRPr lang="en-US"/>
        </a:p>
      </dgm:t>
    </dgm:pt>
    <dgm:pt modelId="{DD36AD2A-744B-4626-9C69-4A76E3BF39B5}">
      <dgm:prSet phldrT="[Text]"/>
      <dgm:spPr/>
      <dgm:t>
        <a:bodyPr/>
        <a:lstStyle/>
        <a:p>
          <a:r>
            <a:rPr lang="en-US" dirty="0" smtClean="0"/>
            <a:t>System Development Life Cycle</a:t>
          </a:r>
          <a:endParaRPr lang="en-US" dirty="0"/>
        </a:p>
      </dgm:t>
    </dgm:pt>
    <dgm:pt modelId="{D2C84F5A-4421-4D2C-BE54-B2880E8784DC}" type="parTrans" cxnId="{F366F446-D4B4-4867-B7CB-0D4F262DEC2A}">
      <dgm:prSet/>
      <dgm:spPr/>
      <dgm:t>
        <a:bodyPr/>
        <a:lstStyle/>
        <a:p>
          <a:endParaRPr lang="en-US"/>
        </a:p>
      </dgm:t>
    </dgm:pt>
    <dgm:pt modelId="{E96240FE-D269-43EC-A72D-BE6D42FBED2A}" type="sibTrans" cxnId="{F366F446-D4B4-4867-B7CB-0D4F262DEC2A}">
      <dgm:prSet/>
      <dgm:spPr/>
      <dgm:t>
        <a:bodyPr/>
        <a:lstStyle/>
        <a:p>
          <a:endParaRPr lang="en-US"/>
        </a:p>
      </dgm:t>
    </dgm:pt>
    <dgm:pt modelId="{BF040C06-D312-4F8C-ACB3-85D06B8E305C}">
      <dgm:prSet phldrT="[Text]"/>
      <dgm:spPr/>
      <dgm:t>
        <a:bodyPr/>
        <a:lstStyle/>
        <a:p>
          <a:r>
            <a:rPr lang="en-US" b="1" dirty="0" smtClean="0">
              <a:solidFill>
                <a:srgbClr val="5A8B25"/>
              </a:solidFill>
            </a:rPr>
            <a:t>Project Management Concepts</a:t>
          </a:r>
          <a:endParaRPr lang="en-US" b="1" dirty="0">
            <a:solidFill>
              <a:srgbClr val="5A8B25"/>
            </a:solidFill>
          </a:endParaRPr>
        </a:p>
      </dgm:t>
    </dgm:pt>
    <dgm:pt modelId="{84092373-21E7-4902-B2D0-ED59AFBACE39}" type="parTrans" cxnId="{F3B949BF-6271-4B9D-A85E-10C10F28E38A}">
      <dgm:prSet/>
      <dgm:spPr/>
      <dgm:t>
        <a:bodyPr/>
        <a:lstStyle/>
        <a:p>
          <a:endParaRPr lang="en-US"/>
        </a:p>
      </dgm:t>
    </dgm:pt>
    <dgm:pt modelId="{318A7937-6144-4B1B-B27B-64760AA0F20D}" type="sibTrans" cxnId="{F3B949BF-6271-4B9D-A85E-10C10F28E38A}">
      <dgm:prSet/>
      <dgm:spPr/>
      <dgm:t>
        <a:bodyPr/>
        <a:lstStyle/>
        <a:p>
          <a:endParaRPr lang="en-US"/>
        </a:p>
      </dgm:t>
    </dgm:pt>
    <dgm:pt modelId="{E92E50ED-2104-4C56-839A-1D58E60B6978}" type="pres">
      <dgm:prSet presAssocID="{27E1A284-FB59-4211-A2A6-296ECC7AF733}" presName="cycle" presStyleCnt="0">
        <dgm:presLayoutVars>
          <dgm:dir/>
          <dgm:resizeHandles val="exact"/>
        </dgm:presLayoutVars>
      </dgm:prSet>
      <dgm:spPr/>
      <dgm:t>
        <a:bodyPr/>
        <a:lstStyle/>
        <a:p>
          <a:endParaRPr lang="en-US"/>
        </a:p>
      </dgm:t>
    </dgm:pt>
    <dgm:pt modelId="{4A70DB3B-BC26-4C3A-A4B3-FD97B373CBF9}" type="pres">
      <dgm:prSet presAssocID="{F5EA89EC-E158-4D50-96F6-DF07B08E3671}" presName="dummy" presStyleCnt="0"/>
      <dgm:spPr/>
    </dgm:pt>
    <dgm:pt modelId="{A4AB0C58-7056-484E-BD14-C051808D0C28}" type="pres">
      <dgm:prSet presAssocID="{F5EA89EC-E158-4D50-96F6-DF07B08E3671}" presName="node" presStyleLbl="revTx" presStyleIdx="0" presStyleCnt="4">
        <dgm:presLayoutVars>
          <dgm:bulletEnabled val="1"/>
        </dgm:presLayoutVars>
      </dgm:prSet>
      <dgm:spPr/>
      <dgm:t>
        <a:bodyPr/>
        <a:lstStyle/>
        <a:p>
          <a:endParaRPr lang="en-US"/>
        </a:p>
      </dgm:t>
    </dgm:pt>
    <dgm:pt modelId="{CE8778B7-9A61-4F06-A1F7-678BEE7FE664}" type="pres">
      <dgm:prSet presAssocID="{D8B2400E-FCAE-419A-B761-6ED663DEC67E}" presName="sibTrans" presStyleLbl="node1" presStyleIdx="0" presStyleCnt="4"/>
      <dgm:spPr/>
      <dgm:t>
        <a:bodyPr/>
        <a:lstStyle/>
        <a:p>
          <a:endParaRPr lang="en-US"/>
        </a:p>
      </dgm:t>
    </dgm:pt>
    <dgm:pt modelId="{5F40BA3D-6F50-40EE-8764-161954C5089D}" type="pres">
      <dgm:prSet presAssocID="{37A83061-BB15-4DC8-987C-C41F59F2283C}" presName="dummy" presStyleCnt="0"/>
      <dgm:spPr/>
    </dgm:pt>
    <dgm:pt modelId="{D445377C-82B8-4D46-A8DA-7A1EF300CC48}" type="pres">
      <dgm:prSet presAssocID="{37A83061-BB15-4DC8-987C-C41F59F2283C}" presName="node" presStyleLbl="revTx" presStyleIdx="1" presStyleCnt="4">
        <dgm:presLayoutVars>
          <dgm:bulletEnabled val="1"/>
        </dgm:presLayoutVars>
      </dgm:prSet>
      <dgm:spPr/>
      <dgm:t>
        <a:bodyPr/>
        <a:lstStyle/>
        <a:p>
          <a:endParaRPr lang="en-US"/>
        </a:p>
      </dgm:t>
    </dgm:pt>
    <dgm:pt modelId="{5502ED10-4163-4978-A2D8-019016FBE56E}" type="pres">
      <dgm:prSet presAssocID="{4A5B2F96-8D0E-4C55-952A-5E74D0CE2694}" presName="sibTrans" presStyleLbl="node1" presStyleIdx="1" presStyleCnt="4"/>
      <dgm:spPr/>
      <dgm:t>
        <a:bodyPr/>
        <a:lstStyle/>
        <a:p>
          <a:endParaRPr lang="en-US"/>
        </a:p>
      </dgm:t>
    </dgm:pt>
    <dgm:pt modelId="{7A587A47-9FA4-421A-8FE9-2A20CF7B81FB}" type="pres">
      <dgm:prSet presAssocID="{DD36AD2A-744B-4626-9C69-4A76E3BF39B5}" presName="dummy" presStyleCnt="0"/>
      <dgm:spPr/>
    </dgm:pt>
    <dgm:pt modelId="{A358ADC3-06B9-42DB-8FFB-235E2F6F2F98}" type="pres">
      <dgm:prSet presAssocID="{DD36AD2A-744B-4626-9C69-4A76E3BF39B5}" presName="node" presStyleLbl="revTx" presStyleIdx="2" presStyleCnt="4">
        <dgm:presLayoutVars>
          <dgm:bulletEnabled val="1"/>
        </dgm:presLayoutVars>
      </dgm:prSet>
      <dgm:spPr/>
      <dgm:t>
        <a:bodyPr/>
        <a:lstStyle/>
        <a:p>
          <a:endParaRPr lang="en-US"/>
        </a:p>
      </dgm:t>
    </dgm:pt>
    <dgm:pt modelId="{02E85226-A9A2-493C-825C-0403A6A4CC01}" type="pres">
      <dgm:prSet presAssocID="{E96240FE-D269-43EC-A72D-BE6D42FBED2A}" presName="sibTrans" presStyleLbl="node1" presStyleIdx="2" presStyleCnt="4"/>
      <dgm:spPr/>
      <dgm:t>
        <a:bodyPr/>
        <a:lstStyle/>
        <a:p>
          <a:endParaRPr lang="en-US"/>
        </a:p>
      </dgm:t>
    </dgm:pt>
    <dgm:pt modelId="{25CA3731-1185-42A8-951C-5D21935C393B}" type="pres">
      <dgm:prSet presAssocID="{BF040C06-D312-4F8C-ACB3-85D06B8E305C}" presName="dummy" presStyleCnt="0"/>
      <dgm:spPr/>
    </dgm:pt>
    <dgm:pt modelId="{EA611E80-2D38-467A-9D70-00B07686AA2F}" type="pres">
      <dgm:prSet presAssocID="{BF040C06-D312-4F8C-ACB3-85D06B8E305C}" presName="node" presStyleLbl="revTx" presStyleIdx="3" presStyleCnt="4">
        <dgm:presLayoutVars>
          <dgm:bulletEnabled val="1"/>
        </dgm:presLayoutVars>
      </dgm:prSet>
      <dgm:spPr/>
      <dgm:t>
        <a:bodyPr/>
        <a:lstStyle/>
        <a:p>
          <a:endParaRPr lang="en-US"/>
        </a:p>
      </dgm:t>
    </dgm:pt>
    <dgm:pt modelId="{4F56F714-C9FE-4CB7-BFA6-DB8A3BCD8EED}" type="pres">
      <dgm:prSet presAssocID="{318A7937-6144-4B1B-B27B-64760AA0F20D}" presName="sibTrans" presStyleLbl="node1" presStyleIdx="3" presStyleCnt="4"/>
      <dgm:spPr/>
      <dgm:t>
        <a:bodyPr/>
        <a:lstStyle/>
        <a:p>
          <a:endParaRPr lang="en-US"/>
        </a:p>
      </dgm:t>
    </dgm:pt>
  </dgm:ptLst>
  <dgm:cxnLst>
    <dgm:cxn modelId="{F3B949BF-6271-4B9D-A85E-10C10F28E38A}" srcId="{27E1A284-FB59-4211-A2A6-296ECC7AF733}" destId="{BF040C06-D312-4F8C-ACB3-85D06B8E305C}" srcOrd="3" destOrd="0" parTransId="{84092373-21E7-4902-B2D0-ED59AFBACE39}" sibTransId="{318A7937-6144-4B1B-B27B-64760AA0F20D}"/>
    <dgm:cxn modelId="{6803E44A-DE81-4609-887E-52A13BEA099F}" type="presOf" srcId="{27E1A284-FB59-4211-A2A6-296ECC7AF733}" destId="{E92E50ED-2104-4C56-839A-1D58E60B6978}" srcOrd="0" destOrd="0" presId="urn:microsoft.com/office/officeart/2005/8/layout/cycle1"/>
    <dgm:cxn modelId="{583102D7-4ED3-4832-8DCF-D7F6098994B3}" type="presOf" srcId="{37A83061-BB15-4DC8-987C-C41F59F2283C}" destId="{D445377C-82B8-4D46-A8DA-7A1EF300CC48}" srcOrd="0" destOrd="0" presId="urn:microsoft.com/office/officeart/2005/8/layout/cycle1"/>
    <dgm:cxn modelId="{185156E3-E2B7-4411-B46A-9DB88E87CD69}" type="presOf" srcId="{DD36AD2A-744B-4626-9C69-4A76E3BF39B5}" destId="{A358ADC3-06B9-42DB-8FFB-235E2F6F2F98}" srcOrd="0" destOrd="0" presId="urn:microsoft.com/office/officeart/2005/8/layout/cycle1"/>
    <dgm:cxn modelId="{7D0E81BC-3124-4427-827A-20B1A93AC139}" type="presOf" srcId="{BF040C06-D312-4F8C-ACB3-85D06B8E305C}" destId="{EA611E80-2D38-467A-9D70-00B07686AA2F}" srcOrd="0" destOrd="0" presId="urn:microsoft.com/office/officeart/2005/8/layout/cycle1"/>
    <dgm:cxn modelId="{51334CBB-C6EB-4AB6-A6D4-12EC39CBF43D}" type="presOf" srcId="{D8B2400E-FCAE-419A-B761-6ED663DEC67E}" destId="{CE8778B7-9A61-4F06-A1F7-678BEE7FE664}" srcOrd="0" destOrd="0" presId="urn:microsoft.com/office/officeart/2005/8/layout/cycle1"/>
    <dgm:cxn modelId="{F366F446-D4B4-4867-B7CB-0D4F262DEC2A}" srcId="{27E1A284-FB59-4211-A2A6-296ECC7AF733}" destId="{DD36AD2A-744B-4626-9C69-4A76E3BF39B5}" srcOrd="2" destOrd="0" parTransId="{D2C84F5A-4421-4D2C-BE54-B2880E8784DC}" sibTransId="{E96240FE-D269-43EC-A72D-BE6D42FBED2A}"/>
    <dgm:cxn modelId="{20E0EC49-EE05-4303-ACE8-14216E577C0F}" type="presOf" srcId="{F5EA89EC-E158-4D50-96F6-DF07B08E3671}" destId="{A4AB0C58-7056-484E-BD14-C051808D0C28}" srcOrd="0" destOrd="0" presId="urn:microsoft.com/office/officeart/2005/8/layout/cycle1"/>
    <dgm:cxn modelId="{227D945F-7C25-4CAF-B348-40E4E5133B2E}" type="presOf" srcId="{318A7937-6144-4B1B-B27B-64760AA0F20D}" destId="{4F56F714-C9FE-4CB7-BFA6-DB8A3BCD8EED}" srcOrd="0" destOrd="0" presId="urn:microsoft.com/office/officeart/2005/8/layout/cycle1"/>
    <dgm:cxn modelId="{46457EDB-2241-4225-98AA-6863F956732C}" type="presOf" srcId="{E96240FE-D269-43EC-A72D-BE6D42FBED2A}" destId="{02E85226-A9A2-493C-825C-0403A6A4CC01}" srcOrd="0" destOrd="0" presId="urn:microsoft.com/office/officeart/2005/8/layout/cycle1"/>
    <dgm:cxn modelId="{20B91031-4065-4924-9130-835E223FBF17}" srcId="{27E1A284-FB59-4211-A2A6-296ECC7AF733}" destId="{37A83061-BB15-4DC8-987C-C41F59F2283C}" srcOrd="1" destOrd="0" parTransId="{073C6D5A-1CBF-4A97-B43C-12F7E64BDA57}" sibTransId="{4A5B2F96-8D0E-4C55-952A-5E74D0CE2694}"/>
    <dgm:cxn modelId="{6D17475A-7399-449B-B80C-B576A52663AA}" srcId="{27E1A284-FB59-4211-A2A6-296ECC7AF733}" destId="{F5EA89EC-E158-4D50-96F6-DF07B08E3671}" srcOrd="0" destOrd="0" parTransId="{8EEFCA71-E241-4D66-A813-A5E4DB3C627D}" sibTransId="{D8B2400E-FCAE-419A-B761-6ED663DEC67E}"/>
    <dgm:cxn modelId="{0D3573A3-932C-4C4C-B142-0C322722B354}" type="presOf" srcId="{4A5B2F96-8D0E-4C55-952A-5E74D0CE2694}" destId="{5502ED10-4163-4978-A2D8-019016FBE56E}" srcOrd="0" destOrd="0" presId="urn:microsoft.com/office/officeart/2005/8/layout/cycle1"/>
    <dgm:cxn modelId="{98161A08-B899-4D5D-BE2C-C03A2D7C9963}" type="presParOf" srcId="{E92E50ED-2104-4C56-839A-1D58E60B6978}" destId="{4A70DB3B-BC26-4C3A-A4B3-FD97B373CBF9}" srcOrd="0" destOrd="0" presId="urn:microsoft.com/office/officeart/2005/8/layout/cycle1"/>
    <dgm:cxn modelId="{F3D54903-6BF4-48CE-A566-BBE1E1C8C737}" type="presParOf" srcId="{E92E50ED-2104-4C56-839A-1D58E60B6978}" destId="{A4AB0C58-7056-484E-BD14-C051808D0C28}" srcOrd="1" destOrd="0" presId="urn:microsoft.com/office/officeart/2005/8/layout/cycle1"/>
    <dgm:cxn modelId="{88D45A6A-90AC-4DF2-A0AD-C7CE5631C396}" type="presParOf" srcId="{E92E50ED-2104-4C56-839A-1D58E60B6978}" destId="{CE8778B7-9A61-4F06-A1F7-678BEE7FE664}" srcOrd="2" destOrd="0" presId="urn:microsoft.com/office/officeart/2005/8/layout/cycle1"/>
    <dgm:cxn modelId="{E00C97B5-D632-4D6B-B9A3-16C66BEEDBE4}" type="presParOf" srcId="{E92E50ED-2104-4C56-839A-1D58E60B6978}" destId="{5F40BA3D-6F50-40EE-8764-161954C5089D}" srcOrd="3" destOrd="0" presId="urn:microsoft.com/office/officeart/2005/8/layout/cycle1"/>
    <dgm:cxn modelId="{E953A869-4D70-41A0-B38E-D91F6F4EF5C4}" type="presParOf" srcId="{E92E50ED-2104-4C56-839A-1D58E60B6978}" destId="{D445377C-82B8-4D46-A8DA-7A1EF300CC48}" srcOrd="4" destOrd="0" presId="urn:microsoft.com/office/officeart/2005/8/layout/cycle1"/>
    <dgm:cxn modelId="{41A607C0-3765-4E66-A8B9-2BCA3687ACE5}" type="presParOf" srcId="{E92E50ED-2104-4C56-839A-1D58E60B6978}" destId="{5502ED10-4163-4978-A2D8-019016FBE56E}" srcOrd="5" destOrd="0" presId="urn:microsoft.com/office/officeart/2005/8/layout/cycle1"/>
    <dgm:cxn modelId="{09739E1E-2CBA-411E-B6D8-7AE127AD541F}" type="presParOf" srcId="{E92E50ED-2104-4C56-839A-1D58E60B6978}" destId="{7A587A47-9FA4-421A-8FE9-2A20CF7B81FB}" srcOrd="6" destOrd="0" presId="urn:microsoft.com/office/officeart/2005/8/layout/cycle1"/>
    <dgm:cxn modelId="{A077DA41-7716-4844-B764-1DF8CC230C25}" type="presParOf" srcId="{E92E50ED-2104-4C56-839A-1D58E60B6978}" destId="{A358ADC3-06B9-42DB-8FFB-235E2F6F2F98}" srcOrd="7" destOrd="0" presId="urn:microsoft.com/office/officeart/2005/8/layout/cycle1"/>
    <dgm:cxn modelId="{9273585E-128D-4A42-8187-8B48EC15444F}" type="presParOf" srcId="{E92E50ED-2104-4C56-839A-1D58E60B6978}" destId="{02E85226-A9A2-493C-825C-0403A6A4CC01}" srcOrd="8" destOrd="0" presId="urn:microsoft.com/office/officeart/2005/8/layout/cycle1"/>
    <dgm:cxn modelId="{005CC5EC-17B2-4E47-BFBF-584D8E40FD42}" type="presParOf" srcId="{E92E50ED-2104-4C56-839A-1D58E60B6978}" destId="{25CA3731-1185-42A8-951C-5D21935C393B}" srcOrd="9" destOrd="0" presId="urn:microsoft.com/office/officeart/2005/8/layout/cycle1"/>
    <dgm:cxn modelId="{408B39E9-E709-428A-A5B8-8EA1A4DD3677}" type="presParOf" srcId="{E92E50ED-2104-4C56-839A-1D58E60B6978}" destId="{EA611E80-2D38-467A-9D70-00B07686AA2F}" srcOrd="10" destOrd="0" presId="urn:microsoft.com/office/officeart/2005/8/layout/cycle1"/>
    <dgm:cxn modelId="{EC38143D-7E58-4281-94A8-F6D594F39134}" type="presParOf" srcId="{E92E50ED-2104-4C56-839A-1D58E60B6978}" destId="{4F56F714-C9FE-4CB7-BFA6-DB8A3BCD8EED}" srcOrd="11" destOrd="0" presId="urn:microsoft.com/office/officeart/2005/8/layout/cycle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34121726-5180-4817-9938-CDF3E25D17C9}" type="doc">
      <dgm:prSet loTypeId="urn:microsoft.com/office/officeart/2005/8/layout/vProcess5" loCatId="process" qsTypeId="urn:microsoft.com/office/officeart/2005/8/quickstyle/simple1" qsCatId="simple" csTypeId="urn:microsoft.com/office/officeart/2005/8/colors/accent1_2" csCatId="accent1" phldr="1"/>
      <dgm:spPr/>
      <dgm:t>
        <a:bodyPr/>
        <a:lstStyle/>
        <a:p>
          <a:endParaRPr lang="en-US"/>
        </a:p>
      </dgm:t>
    </dgm:pt>
    <dgm:pt modelId="{2F1403A8-4ADD-48DB-89E4-96A9343BA795}">
      <dgm:prSet phldrT="[Text]"/>
      <dgm:spPr/>
      <dgm:t>
        <a:bodyPr/>
        <a:lstStyle/>
        <a:p>
          <a:r>
            <a:rPr lang="en-US" dirty="0" smtClean="0"/>
            <a:t>Map proposed projects to organizational strategies.</a:t>
          </a:r>
          <a:endParaRPr lang="en-US" dirty="0"/>
        </a:p>
      </dgm:t>
    </dgm:pt>
    <dgm:pt modelId="{62FAB683-64C4-481A-920A-42BAD4942AAD}" type="parTrans" cxnId="{D643F0D3-8B8C-42D1-8282-D7ABAD3ED9E8}">
      <dgm:prSet/>
      <dgm:spPr/>
      <dgm:t>
        <a:bodyPr/>
        <a:lstStyle/>
        <a:p>
          <a:endParaRPr lang="en-US"/>
        </a:p>
      </dgm:t>
    </dgm:pt>
    <dgm:pt modelId="{C68D6DF5-6C2E-462F-B373-CD75D7EBA658}" type="sibTrans" cxnId="{D643F0D3-8B8C-42D1-8282-D7ABAD3ED9E8}">
      <dgm:prSet/>
      <dgm:spPr/>
      <dgm:t>
        <a:bodyPr/>
        <a:lstStyle/>
        <a:p>
          <a:endParaRPr lang="en-US" dirty="0"/>
        </a:p>
      </dgm:t>
    </dgm:pt>
    <dgm:pt modelId="{4C5A44B2-6303-4782-966C-4F292A05A407}">
      <dgm:prSet phldrT="[Text]"/>
      <dgm:spPr/>
      <dgm:t>
        <a:bodyPr/>
        <a:lstStyle/>
        <a:p>
          <a:r>
            <a:rPr lang="en-US" dirty="0" smtClean="0"/>
            <a:t>Assess the value that a proposed project brings to the company.</a:t>
          </a:r>
          <a:endParaRPr lang="en-US" dirty="0"/>
        </a:p>
      </dgm:t>
    </dgm:pt>
    <dgm:pt modelId="{96B55A45-9E4F-4C94-A612-801E27ED48A3}" type="parTrans" cxnId="{FEE8EFF4-DD53-4D27-8DAE-39AFF3212CD5}">
      <dgm:prSet/>
      <dgm:spPr/>
      <dgm:t>
        <a:bodyPr/>
        <a:lstStyle/>
        <a:p>
          <a:endParaRPr lang="en-US"/>
        </a:p>
      </dgm:t>
    </dgm:pt>
    <dgm:pt modelId="{EDA20624-47F3-432E-A0C0-2A0FD6D5B945}" type="sibTrans" cxnId="{FEE8EFF4-DD53-4D27-8DAE-39AFF3212CD5}">
      <dgm:prSet/>
      <dgm:spPr/>
      <dgm:t>
        <a:bodyPr/>
        <a:lstStyle/>
        <a:p>
          <a:endParaRPr lang="en-US" dirty="0"/>
        </a:p>
      </dgm:t>
    </dgm:pt>
    <dgm:pt modelId="{4C52D718-974A-4215-8B6F-BF20ADB66BAE}">
      <dgm:prSet phldrT="[Text]"/>
      <dgm:spPr/>
      <dgm:t>
        <a:bodyPr/>
        <a:lstStyle/>
        <a:p>
          <a:r>
            <a:rPr lang="en-US" dirty="0" smtClean="0"/>
            <a:t>Assess the complexity of proposed projects.</a:t>
          </a:r>
          <a:endParaRPr lang="en-US" dirty="0"/>
        </a:p>
      </dgm:t>
    </dgm:pt>
    <dgm:pt modelId="{EF71B44A-9678-40C4-A845-C3C39C498796}" type="parTrans" cxnId="{ACEA6462-F3F1-478A-AC62-B6C153B3BF97}">
      <dgm:prSet/>
      <dgm:spPr/>
      <dgm:t>
        <a:bodyPr/>
        <a:lstStyle/>
        <a:p>
          <a:endParaRPr lang="en-US"/>
        </a:p>
      </dgm:t>
    </dgm:pt>
    <dgm:pt modelId="{CA5FADBB-46CF-4AC9-B941-335924BEFC5C}" type="sibTrans" cxnId="{ACEA6462-F3F1-478A-AC62-B6C153B3BF97}">
      <dgm:prSet/>
      <dgm:spPr/>
      <dgm:t>
        <a:bodyPr/>
        <a:lstStyle/>
        <a:p>
          <a:endParaRPr lang="en-US" dirty="0"/>
        </a:p>
      </dgm:t>
    </dgm:pt>
    <dgm:pt modelId="{396265EC-7541-46B5-9D8F-825312BBA969}">
      <dgm:prSet phldrT="[Text]"/>
      <dgm:spPr/>
      <dgm:t>
        <a:bodyPr/>
        <a:lstStyle/>
        <a:p>
          <a:r>
            <a:rPr lang="en-US" dirty="0" smtClean="0"/>
            <a:t>Prioritize project proposals for project selection.</a:t>
          </a:r>
          <a:endParaRPr lang="en-US" dirty="0"/>
        </a:p>
      </dgm:t>
    </dgm:pt>
    <dgm:pt modelId="{244E48C3-D0A1-46D4-97CD-EB3C80469F31}" type="parTrans" cxnId="{F9469F9A-B01D-4629-9E48-C58F273C5CE8}">
      <dgm:prSet/>
      <dgm:spPr/>
      <dgm:t>
        <a:bodyPr/>
        <a:lstStyle/>
        <a:p>
          <a:endParaRPr lang="en-US"/>
        </a:p>
      </dgm:t>
    </dgm:pt>
    <dgm:pt modelId="{ACD24983-A261-461D-8C2E-41FEC5D7D344}" type="sibTrans" cxnId="{F9469F9A-B01D-4629-9E48-C58F273C5CE8}">
      <dgm:prSet/>
      <dgm:spPr/>
      <dgm:t>
        <a:bodyPr/>
        <a:lstStyle/>
        <a:p>
          <a:endParaRPr lang="en-US"/>
        </a:p>
      </dgm:t>
    </dgm:pt>
    <dgm:pt modelId="{7868B754-0779-4ED8-86D5-DB90BBE8FA61}" type="pres">
      <dgm:prSet presAssocID="{34121726-5180-4817-9938-CDF3E25D17C9}" presName="outerComposite" presStyleCnt="0">
        <dgm:presLayoutVars>
          <dgm:chMax val="5"/>
          <dgm:dir/>
          <dgm:resizeHandles val="exact"/>
        </dgm:presLayoutVars>
      </dgm:prSet>
      <dgm:spPr/>
      <dgm:t>
        <a:bodyPr/>
        <a:lstStyle/>
        <a:p>
          <a:endParaRPr lang="en-US"/>
        </a:p>
      </dgm:t>
    </dgm:pt>
    <dgm:pt modelId="{B3356D9D-EAEB-4807-B8B1-EAA79D99F024}" type="pres">
      <dgm:prSet presAssocID="{34121726-5180-4817-9938-CDF3E25D17C9}" presName="dummyMaxCanvas" presStyleCnt="0">
        <dgm:presLayoutVars/>
      </dgm:prSet>
      <dgm:spPr/>
    </dgm:pt>
    <dgm:pt modelId="{5300F539-C3D4-4A3A-B89F-1F6407D499E0}" type="pres">
      <dgm:prSet presAssocID="{34121726-5180-4817-9938-CDF3E25D17C9}" presName="FourNodes_1" presStyleLbl="node1" presStyleIdx="0" presStyleCnt="4">
        <dgm:presLayoutVars>
          <dgm:bulletEnabled val="1"/>
        </dgm:presLayoutVars>
      </dgm:prSet>
      <dgm:spPr/>
      <dgm:t>
        <a:bodyPr/>
        <a:lstStyle/>
        <a:p>
          <a:endParaRPr lang="en-US"/>
        </a:p>
      </dgm:t>
    </dgm:pt>
    <dgm:pt modelId="{B9FF059D-617C-4903-AABB-44AF11531018}" type="pres">
      <dgm:prSet presAssocID="{34121726-5180-4817-9938-CDF3E25D17C9}" presName="FourNodes_2" presStyleLbl="node1" presStyleIdx="1" presStyleCnt="4">
        <dgm:presLayoutVars>
          <dgm:bulletEnabled val="1"/>
        </dgm:presLayoutVars>
      </dgm:prSet>
      <dgm:spPr/>
      <dgm:t>
        <a:bodyPr/>
        <a:lstStyle/>
        <a:p>
          <a:endParaRPr lang="en-US"/>
        </a:p>
      </dgm:t>
    </dgm:pt>
    <dgm:pt modelId="{C9F54DF4-11ED-407F-8A5E-513C5D0E8351}" type="pres">
      <dgm:prSet presAssocID="{34121726-5180-4817-9938-CDF3E25D17C9}" presName="FourNodes_3" presStyleLbl="node1" presStyleIdx="2" presStyleCnt="4">
        <dgm:presLayoutVars>
          <dgm:bulletEnabled val="1"/>
        </dgm:presLayoutVars>
      </dgm:prSet>
      <dgm:spPr/>
      <dgm:t>
        <a:bodyPr/>
        <a:lstStyle/>
        <a:p>
          <a:endParaRPr lang="en-US"/>
        </a:p>
      </dgm:t>
    </dgm:pt>
    <dgm:pt modelId="{9E28F217-2076-4E19-A401-D58EB1DEA634}" type="pres">
      <dgm:prSet presAssocID="{34121726-5180-4817-9938-CDF3E25D17C9}" presName="FourNodes_4" presStyleLbl="node1" presStyleIdx="3" presStyleCnt="4">
        <dgm:presLayoutVars>
          <dgm:bulletEnabled val="1"/>
        </dgm:presLayoutVars>
      </dgm:prSet>
      <dgm:spPr/>
      <dgm:t>
        <a:bodyPr/>
        <a:lstStyle/>
        <a:p>
          <a:endParaRPr lang="en-US"/>
        </a:p>
      </dgm:t>
    </dgm:pt>
    <dgm:pt modelId="{547CF72D-98CE-4930-B0BA-E0C214254179}" type="pres">
      <dgm:prSet presAssocID="{34121726-5180-4817-9938-CDF3E25D17C9}" presName="FourConn_1-2" presStyleLbl="fgAccFollowNode1" presStyleIdx="0" presStyleCnt="3">
        <dgm:presLayoutVars>
          <dgm:bulletEnabled val="1"/>
        </dgm:presLayoutVars>
      </dgm:prSet>
      <dgm:spPr/>
      <dgm:t>
        <a:bodyPr/>
        <a:lstStyle/>
        <a:p>
          <a:endParaRPr lang="en-US"/>
        </a:p>
      </dgm:t>
    </dgm:pt>
    <dgm:pt modelId="{4A2BC8D1-5723-4DEA-82F8-24ABA5795249}" type="pres">
      <dgm:prSet presAssocID="{34121726-5180-4817-9938-CDF3E25D17C9}" presName="FourConn_2-3" presStyleLbl="fgAccFollowNode1" presStyleIdx="1" presStyleCnt="3">
        <dgm:presLayoutVars>
          <dgm:bulletEnabled val="1"/>
        </dgm:presLayoutVars>
      </dgm:prSet>
      <dgm:spPr/>
      <dgm:t>
        <a:bodyPr/>
        <a:lstStyle/>
        <a:p>
          <a:endParaRPr lang="en-US"/>
        </a:p>
      </dgm:t>
    </dgm:pt>
    <dgm:pt modelId="{3C48117F-51AB-4383-944C-86F5A2614FAE}" type="pres">
      <dgm:prSet presAssocID="{34121726-5180-4817-9938-CDF3E25D17C9}" presName="FourConn_3-4" presStyleLbl="fgAccFollowNode1" presStyleIdx="2" presStyleCnt="3">
        <dgm:presLayoutVars>
          <dgm:bulletEnabled val="1"/>
        </dgm:presLayoutVars>
      </dgm:prSet>
      <dgm:spPr/>
      <dgm:t>
        <a:bodyPr/>
        <a:lstStyle/>
        <a:p>
          <a:endParaRPr lang="en-US"/>
        </a:p>
      </dgm:t>
    </dgm:pt>
    <dgm:pt modelId="{7B955415-D7DC-4AA5-A185-CF91150680D0}" type="pres">
      <dgm:prSet presAssocID="{34121726-5180-4817-9938-CDF3E25D17C9}" presName="FourNodes_1_text" presStyleLbl="node1" presStyleIdx="3" presStyleCnt="4">
        <dgm:presLayoutVars>
          <dgm:bulletEnabled val="1"/>
        </dgm:presLayoutVars>
      </dgm:prSet>
      <dgm:spPr/>
      <dgm:t>
        <a:bodyPr/>
        <a:lstStyle/>
        <a:p>
          <a:endParaRPr lang="en-US"/>
        </a:p>
      </dgm:t>
    </dgm:pt>
    <dgm:pt modelId="{A8E133C2-18C6-43C0-9B9E-035B96285E84}" type="pres">
      <dgm:prSet presAssocID="{34121726-5180-4817-9938-CDF3E25D17C9}" presName="FourNodes_2_text" presStyleLbl="node1" presStyleIdx="3" presStyleCnt="4">
        <dgm:presLayoutVars>
          <dgm:bulletEnabled val="1"/>
        </dgm:presLayoutVars>
      </dgm:prSet>
      <dgm:spPr/>
      <dgm:t>
        <a:bodyPr/>
        <a:lstStyle/>
        <a:p>
          <a:endParaRPr lang="en-US"/>
        </a:p>
      </dgm:t>
    </dgm:pt>
    <dgm:pt modelId="{7E00B5BA-9956-485C-A8DF-C89E54789355}" type="pres">
      <dgm:prSet presAssocID="{34121726-5180-4817-9938-CDF3E25D17C9}" presName="FourNodes_3_text" presStyleLbl="node1" presStyleIdx="3" presStyleCnt="4">
        <dgm:presLayoutVars>
          <dgm:bulletEnabled val="1"/>
        </dgm:presLayoutVars>
      </dgm:prSet>
      <dgm:spPr/>
      <dgm:t>
        <a:bodyPr/>
        <a:lstStyle/>
        <a:p>
          <a:endParaRPr lang="en-US"/>
        </a:p>
      </dgm:t>
    </dgm:pt>
    <dgm:pt modelId="{FD515116-6D3F-4874-AD4D-0AA107CA2F33}" type="pres">
      <dgm:prSet presAssocID="{34121726-5180-4817-9938-CDF3E25D17C9}" presName="FourNodes_4_text" presStyleLbl="node1" presStyleIdx="3" presStyleCnt="4">
        <dgm:presLayoutVars>
          <dgm:bulletEnabled val="1"/>
        </dgm:presLayoutVars>
      </dgm:prSet>
      <dgm:spPr/>
      <dgm:t>
        <a:bodyPr/>
        <a:lstStyle/>
        <a:p>
          <a:endParaRPr lang="en-US"/>
        </a:p>
      </dgm:t>
    </dgm:pt>
  </dgm:ptLst>
  <dgm:cxnLst>
    <dgm:cxn modelId="{D643F0D3-8B8C-42D1-8282-D7ABAD3ED9E8}" srcId="{34121726-5180-4817-9938-CDF3E25D17C9}" destId="{2F1403A8-4ADD-48DB-89E4-96A9343BA795}" srcOrd="0" destOrd="0" parTransId="{62FAB683-64C4-481A-920A-42BAD4942AAD}" sibTransId="{C68D6DF5-6C2E-462F-B373-CD75D7EBA658}"/>
    <dgm:cxn modelId="{CF5504DC-8FF4-402C-9874-1873F9E3BD1F}" type="presOf" srcId="{2F1403A8-4ADD-48DB-89E4-96A9343BA795}" destId="{5300F539-C3D4-4A3A-B89F-1F6407D499E0}" srcOrd="0" destOrd="0" presId="urn:microsoft.com/office/officeart/2005/8/layout/vProcess5"/>
    <dgm:cxn modelId="{47908F9F-3BAB-4233-B33A-F26CD2AD7DC9}" type="presOf" srcId="{396265EC-7541-46B5-9D8F-825312BBA969}" destId="{FD515116-6D3F-4874-AD4D-0AA107CA2F33}" srcOrd="1" destOrd="0" presId="urn:microsoft.com/office/officeart/2005/8/layout/vProcess5"/>
    <dgm:cxn modelId="{6CA4B0A1-7DAD-4733-AE8A-2B5AC1372204}" type="presOf" srcId="{EDA20624-47F3-432E-A0C0-2A0FD6D5B945}" destId="{4A2BC8D1-5723-4DEA-82F8-24ABA5795249}" srcOrd="0" destOrd="0" presId="urn:microsoft.com/office/officeart/2005/8/layout/vProcess5"/>
    <dgm:cxn modelId="{03CAE73A-A42B-4AD6-A96E-3B7DAB5856E1}" type="presOf" srcId="{4C52D718-974A-4215-8B6F-BF20ADB66BAE}" destId="{7E00B5BA-9956-485C-A8DF-C89E54789355}" srcOrd="1" destOrd="0" presId="urn:microsoft.com/office/officeart/2005/8/layout/vProcess5"/>
    <dgm:cxn modelId="{F0E981E3-7C6E-4CC8-9ABF-8562319F82AB}" type="presOf" srcId="{2F1403A8-4ADD-48DB-89E4-96A9343BA795}" destId="{7B955415-D7DC-4AA5-A185-CF91150680D0}" srcOrd="1" destOrd="0" presId="urn:microsoft.com/office/officeart/2005/8/layout/vProcess5"/>
    <dgm:cxn modelId="{9CD7D5C5-F1AD-4DAF-9FD1-64BC6E573829}" type="presOf" srcId="{4C5A44B2-6303-4782-966C-4F292A05A407}" destId="{B9FF059D-617C-4903-AABB-44AF11531018}" srcOrd="0" destOrd="0" presId="urn:microsoft.com/office/officeart/2005/8/layout/vProcess5"/>
    <dgm:cxn modelId="{9A967EFD-91B5-467E-8F31-E353DFA3E948}" type="presOf" srcId="{CA5FADBB-46CF-4AC9-B941-335924BEFC5C}" destId="{3C48117F-51AB-4383-944C-86F5A2614FAE}" srcOrd="0" destOrd="0" presId="urn:microsoft.com/office/officeart/2005/8/layout/vProcess5"/>
    <dgm:cxn modelId="{307FF2C3-8519-40EC-AA6F-B3F53D3BD570}" type="presOf" srcId="{396265EC-7541-46B5-9D8F-825312BBA969}" destId="{9E28F217-2076-4E19-A401-D58EB1DEA634}" srcOrd="0" destOrd="0" presId="urn:microsoft.com/office/officeart/2005/8/layout/vProcess5"/>
    <dgm:cxn modelId="{F8153E04-5FAA-4E30-AB5F-699100061126}" type="presOf" srcId="{C68D6DF5-6C2E-462F-B373-CD75D7EBA658}" destId="{547CF72D-98CE-4930-B0BA-E0C214254179}" srcOrd="0" destOrd="0" presId="urn:microsoft.com/office/officeart/2005/8/layout/vProcess5"/>
    <dgm:cxn modelId="{ACEA6462-F3F1-478A-AC62-B6C153B3BF97}" srcId="{34121726-5180-4817-9938-CDF3E25D17C9}" destId="{4C52D718-974A-4215-8B6F-BF20ADB66BAE}" srcOrd="2" destOrd="0" parTransId="{EF71B44A-9678-40C4-A845-C3C39C498796}" sibTransId="{CA5FADBB-46CF-4AC9-B941-335924BEFC5C}"/>
    <dgm:cxn modelId="{8AE1FDA4-856A-4181-B26B-5F26F0BF1322}" type="presOf" srcId="{4C52D718-974A-4215-8B6F-BF20ADB66BAE}" destId="{C9F54DF4-11ED-407F-8A5E-513C5D0E8351}" srcOrd="0" destOrd="0" presId="urn:microsoft.com/office/officeart/2005/8/layout/vProcess5"/>
    <dgm:cxn modelId="{FEE8EFF4-DD53-4D27-8DAE-39AFF3212CD5}" srcId="{34121726-5180-4817-9938-CDF3E25D17C9}" destId="{4C5A44B2-6303-4782-966C-4F292A05A407}" srcOrd="1" destOrd="0" parTransId="{96B55A45-9E4F-4C94-A612-801E27ED48A3}" sibTransId="{EDA20624-47F3-432E-A0C0-2A0FD6D5B945}"/>
    <dgm:cxn modelId="{44EFEA8F-C397-4232-912F-6C51ACA3B4EA}" type="presOf" srcId="{4C5A44B2-6303-4782-966C-4F292A05A407}" destId="{A8E133C2-18C6-43C0-9B9E-035B96285E84}" srcOrd="1" destOrd="0" presId="urn:microsoft.com/office/officeart/2005/8/layout/vProcess5"/>
    <dgm:cxn modelId="{D4530389-E577-40BA-93B8-C152EF909B89}" type="presOf" srcId="{34121726-5180-4817-9938-CDF3E25D17C9}" destId="{7868B754-0779-4ED8-86D5-DB90BBE8FA61}" srcOrd="0" destOrd="0" presId="urn:microsoft.com/office/officeart/2005/8/layout/vProcess5"/>
    <dgm:cxn modelId="{F9469F9A-B01D-4629-9E48-C58F273C5CE8}" srcId="{34121726-5180-4817-9938-CDF3E25D17C9}" destId="{396265EC-7541-46B5-9D8F-825312BBA969}" srcOrd="3" destOrd="0" parTransId="{244E48C3-D0A1-46D4-97CD-EB3C80469F31}" sibTransId="{ACD24983-A261-461D-8C2E-41FEC5D7D344}"/>
    <dgm:cxn modelId="{AA404CAB-2DA8-4649-8212-24FB61C3ABDA}" type="presParOf" srcId="{7868B754-0779-4ED8-86D5-DB90BBE8FA61}" destId="{B3356D9D-EAEB-4807-B8B1-EAA79D99F024}" srcOrd="0" destOrd="0" presId="urn:microsoft.com/office/officeart/2005/8/layout/vProcess5"/>
    <dgm:cxn modelId="{42B7DB0A-7D9B-4BE9-8F91-86D679D78E66}" type="presParOf" srcId="{7868B754-0779-4ED8-86D5-DB90BBE8FA61}" destId="{5300F539-C3D4-4A3A-B89F-1F6407D499E0}" srcOrd="1" destOrd="0" presId="urn:microsoft.com/office/officeart/2005/8/layout/vProcess5"/>
    <dgm:cxn modelId="{6E087D19-37EF-4762-B7DC-0BD23B1CEE55}" type="presParOf" srcId="{7868B754-0779-4ED8-86D5-DB90BBE8FA61}" destId="{B9FF059D-617C-4903-AABB-44AF11531018}" srcOrd="2" destOrd="0" presId="urn:microsoft.com/office/officeart/2005/8/layout/vProcess5"/>
    <dgm:cxn modelId="{0B5E9089-BC57-4A60-8D60-AD133717D97D}" type="presParOf" srcId="{7868B754-0779-4ED8-86D5-DB90BBE8FA61}" destId="{C9F54DF4-11ED-407F-8A5E-513C5D0E8351}" srcOrd="3" destOrd="0" presId="urn:microsoft.com/office/officeart/2005/8/layout/vProcess5"/>
    <dgm:cxn modelId="{488AFF6E-E110-4AF0-8609-FB0AFBC5E212}" type="presParOf" srcId="{7868B754-0779-4ED8-86D5-DB90BBE8FA61}" destId="{9E28F217-2076-4E19-A401-D58EB1DEA634}" srcOrd="4" destOrd="0" presId="urn:microsoft.com/office/officeart/2005/8/layout/vProcess5"/>
    <dgm:cxn modelId="{EA9FEAC0-6C6B-4213-85DE-63CA3C5730B9}" type="presParOf" srcId="{7868B754-0779-4ED8-86D5-DB90BBE8FA61}" destId="{547CF72D-98CE-4930-B0BA-E0C214254179}" srcOrd="5" destOrd="0" presId="urn:microsoft.com/office/officeart/2005/8/layout/vProcess5"/>
    <dgm:cxn modelId="{510FB22D-C501-4B6F-9057-EE6A230DA723}" type="presParOf" srcId="{7868B754-0779-4ED8-86D5-DB90BBE8FA61}" destId="{4A2BC8D1-5723-4DEA-82F8-24ABA5795249}" srcOrd="6" destOrd="0" presId="urn:microsoft.com/office/officeart/2005/8/layout/vProcess5"/>
    <dgm:cxn modelId="{70927F1E-D30D-465A-A907-166E98D30CB1}" type="presParOf" srcId="{7868B754-0779-4ED8-86D5-DB90BBE8FA61}" destId="{3C48117F-51AB-4383-944C-86F5A2614FAE}" srcOrd="7" destOrd="0" presId="urn:microsoft.com/office/officeart/2005/8/layout/vProcess5"/>
    <dgm:cxn modelId="{923565AE-16E9-4EA0-91C2-E5C1CD812269}" type="presParOf" srcId="{7868B754-0779-4ED8-86D5-DB90BBE8FA61}" destId="{7B955415-D7DC-4AA5-A185-CF91150680D0}" srcOrd="8" destOrd="0" presId="urn:microsoft.com/office/officeart/2005/8/layout/vProcess5"/>
    <dgm:cxn modelId="{A42312F5-88C8-40DB-BC73-56908D8312BC}" type="presParOf" srcId="{7868B754-0779-4ED8-86D5-DB90BBE8FA61}" destId="{A8E133C2-18C6-43C0-9B9E-035B96285E84}" srcOrd="9" destOrd="0" presId="urn:microsoft.com/office/officeart/2005/8/layout/vProcess5"/>
    <dgm:cxn modelId="{9E319813-DC4E-4112-A07F-E2205E3A7E8E}" type="presParOf" srcId="{7868B754-0779-4ED8-86D5-DB90BBE8FA61}" destId="{7E00B5BA-9956-485C-A8DF-C89E54789355}" srcOrd="10" destOrd="0" presId="urn:microsoft.com/office/officeart/2005/8/layout/vProcess5"/>
    <dgm:cxn modelId="{6103F15D-12C4-4A3F-883C-9E59EE6706B1}" type="presParOf" srcId="{7868B754-0779-4ED8-86D5-DB90BBE8FA61}" destId="{FD515116-6D3F-4874-AD4D-0AA107CA2F33}" srcOrd="11" destOrd="0" presId="urn:microsoft.com/office/officeart/2005/8/layout/vProcess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2B1FA281-884A-47CC-BDB6-4DACB4DACEE6}" type="doc">
      <dgm:prSet loTypeId="urn:microsoft.com/office/officeart/2005/8/layout/pyramid4" loCatId="pyramid" qsTypeId="urn:microsoft.com/office/officeart/2005/8/quickstyle/simple1" qsCatId="simple" csTypeId="urn:microsoft.com/office/officeart/2005/8/colors/accent1_2" csCatId="accent1" phldr="1"/>
      <dgm:spPr/>
      <dgm:t>
        <a:bodyPr/>
        <a:lstStyle/>
        <a:p>
          <a:endParaRPr lang="en-US"/>
        </a:p>
      </dgm:t>
    </dgm:pt>
    <dgm:pt modelId="{D0AC0A69-F565-4159-84F0-4DA1894CBC9B}">
      <dgm:prSet phldrT="[Text]"/>
      <dgm:spPr/>
      <dgm:t>
        <a:bodyPr/>
        <a:lstStyle/>
        <a:p>
          <a:r>
            <a:rPr lang="en-US" dirty="0" smtClean="0"/>
            <a:t>Scope</a:t>
          </a:r>
          <a:endParaRPr lang="en-US" dirty="0"/>
        </a:p>
      </dgm:t>
    </dgm:pt>
    <dgm:pt modelId="{124777CB-992E-463A-9E93-DCD25C9789D6}" type="parTrans" cxnId="{9F7E9D58-F6A8-44D7-9BB8-733E072A3B34}">
      <dgm:prSet/>
      <dgm:spPr/>
      <dgm:t>
        <a:bodyPr/>
        <a:lstStyle/>
        <a:p>
          <a:endParaRPr lang="en-US"/>
        </a:p>
      </dgm:t>
    </dgm:pt>
    <dgm:pt modelId="{A24D93B3-4EFB-40DD-81B9-75AA3FC042B5}" type="sibTrans" cxnId="{9F7E9D58-F6A8-44D7-9BB8-733E072A3B34}">
      <dgm:prSet/>
      <dgm:spPr/>
      <dgm:t>
        <a:bodyPr/>
        <a:lstStyle/>
        <a:p>
          <a:endParaRPr lang="en-US"/>
        </a:p>
      </dgm:t>
    </dgm:pt>
    <dgm:pt modelId="{DC9FB321-247C-46BC-BD04-835091695901}">
      <dgm:prSet phldrT="[Text]"/>
      <dgm:spPr/>
      <dgm:t>
        <a:bodyPr/>
        <a:lstStyle/>
        <a:p>
          <a:r>
            <a:rPr lang="en-US" dirty="0" smtClean="0"/>
            <a:t>Time</a:t>
          </a:r>
          <a:endParaRPr lang="en-US" dirty="0"/>
        </a:p>
      </dgm:t>
    </dgm:pt>
    <dgm:pt modelId="{0D7DD0DB-3E2B-4B5A-8B44-3AC99BEE3103}" type="parTrans" cxnId="{5304A86A-1A92-4D9A-AF9E-BFA438CFE98B}">
      <dgm:prSet/>
      <dgm:spPr/>
      <dgm:t>
        <a:bodyPr/>
        <a:lstStyle/>
        <a:p>
          <a:endParaRPr lang="en-US"/>
        </a:p>
      </dgm:t>
    </dgm:pt>
    <dgm:pt modelId="{BFDFC77F-8E7A-427A-BE4A-DA0F642CA74C}" type="sibTrans" cxnId="{5304A86A-1A92-4D9A-AF9E-BFA438CFE98B}">
      <dgm:prSet/>
      <dgm:spPr/>
      <dgm:t>
        <a:bodyPr/>
        <a:lstStyle/>
        <a:p>
          <a:endParaRPr lang="en-US"/>
        </a:p>
      </dgm:t>
    </dgm:pt>
    <dgm:pt modelId="{EE965F60-28C0-44FB-A6E4-7FF2F5808183}">
      <dgm:prSet phldrT="[Text]"/>
      <dgm:spPr/>
      <dgm:t>
        <a:bodyPr/>
        <a:lstStyle/>
        <a:p>
          <a:endParaRPr lang="en-US" dirty="0" smtClean="0"/>
        </a:p>
        <a:p>
          <a:r>
            <a:rPr lang="en-US" dirty="0" smtClean="0"/>
            <a:t>Project</a:t>
          </a:r>
        </a:p>
        <a:p>
          <a:r>
            <a:rPr lang="en-US" dirty="0" smtClean="0"/>
            <a:t>Success</a:t>
          </a:r>
          <a:endParaRPr lang="en-US" dirty="0"/>
        </a:p>
      </dgm:t>
    </dgm:pt>
    <dgm:pt modelId="{8CA1A8B5-DC4F-4B3F-A2C9-41DF0475C2C9}" type="parTrans" cxnId="{2928772F-1B11-40B8-A252-139ABDE97818}">
      <dgm:prSet/>
      <dgm:spPr/>
      <dgm:t>
        <a:bodyPr/>
        <a:lstStyle/>
        <a:p>
          <a:endParaRPr lang="en-US"/>
        </a:p>
      </dgm:t>
    </dgm:pt>
    <dgm:pt modelId="{5377F059-ED93-478E-8EBC-EEB558B38F68}" type="sibTrans" cxnId="{2928772F-1B11-40B8-A252-139ABDE97818}">
      <dgm:prSet/>
      <dgm:spPr/>
      <dgm:t>
        <a:bodyPr/>
        <a:lstStyle/>
        <a:p>
          <a:endParaRPr lang="en-US"/>
        </a:p>
      </dgm:t>
    </dgm:pt>
    <dgm:pt modelId="{E181F2A7-8E73-49CB-A603-8158AC5E9D82}">
      <dgm:prSet phldrT="[Text]"/>
      <dgm:spPr/>
      <dgm:t>
        <a:bodyPr/>
        <a:lstStyle/>
        <a:p>
          <a:r>
            <a:rPr lang="en-US" dirty="0" smtClean="0"/>
            <a:t>Cost</a:t>
          </a:r>
          <a:endParaRPr lang="en-US" dirty="0"/>
        </a:p>
      </dgm:t>
    </dgm:pt>
    <dgm:pt modelId="{4F916A02-EC7E-4A02-9C34-D51B89B978F9}" type="parTrans" cxnId="{B02B43AC-CB02-4546-A861-606AEB5B7C8A}">
      <dgm:prSet/>
      <dgm:spPr/>
      <dgm:t>
        <a:bodyPr/>
        <a:lstStyle/>
        <a:p>
          <a:endParaRPr lang="en-US"/>
        </a:p>
      </dgm:t>
    </dgm:pt>
    <dgm:pt modelId="{21D407BD-6776-493E-A1CC-57610548C464}" type="sibTrans" cxnId="{B02B43AC-CB02-4546-A861-606AEB5B7C8A}">
      <dgm:prSet/>
      <dgm:spPr/>
      <dgm:t>
        <a:bodyPr/>
        <a:lstStyle/>
        <a:p>
          <a:endParaRPr lang="en-US"/>
        </a:p>
      </dgm:t>
    </dgm:pt>
    <dgm:pt modelId="{6B704494-9068-4B41-8B65-CF8B5A543FF0}" type="pres">
      <dgm:prSet presAssocID="{2B1FA281-884A-47CC-BDB6-4DACB4DACEE6}" presName="compositeShape" presStyleCnt="0">
        <dgm:presLayoutVars>
          <dgm:chMax val="9"/>
          <dgm:dir/>
          <dgm:resizeHandles val="exact"/>
        </dgm:presLayoutVars>
      </dgm:prSet>
      <dgm:spPr/>
      <dgm:t>
        <a:bodyPr/>
        <a:lstStyle/>
        <a:p>
          <a:endParaRPr lang="en-US"/>
        </a:p>
      </dgm:t>
    </dgm:pt>
    <dgm:pt modelId="{BD7154FD-F15F-4F00-AD52-2D143222C280}" type="pres">
      <dgm:prSet presAssocID="{2B1FA281-884A-47CC-BDB6-4DACB4DACEE6}" presName="triangle1" presStyleLbl="node1" presStyleIdx="0" presStyleCnt="4">
        <dgm:presLayoutVars>
          <dgm:bulletEnabled val="1"/>
        </dgm:presLayoutVars>
      </dgm:prSet>
      <dgm:spPr/>
      <dgm:t>
        <a:bodyPr/>
        <a:lstStyle/>
        <a:p>
          <a:endParaRPr lang="en-US"/>
        </a:p>
      </dgm:t>
    </dgm:pt>
    <dgm:pt modelId="{D8E558A1-9350-4A53-94FB-F4BD2BAD782B}" type="pres">
      <dgm:prSet presAssocID="{2B1FA281-884A-47CC-BDB6-4DACB4DACEE6}" presName="triangle2" presStyleLbl="node1" presStyleIdx="1" presStyleCnt="4">
        <dgm:presLayoutVars>
          <dgm:bulletEnabled val="1"/>
        </dgm:presLayoutVars>
      </dgm:prSet>
      <dgm:spPr/>
      <dgm:t>
        <a:bodyPr/>
        <a:lstStyle/>
        <a:p>
          <a:endParaRPr lang="en-US"/>
        </a:p>
      </dgm:t>
    </dgm:pt>
    <dgm:pt modelId="{B5EF1981-C164-46AC-A367-B0A32ED8583E}" type="pres">
      <dgm:prSet presAssocID="{2B1FA281-884A-47CC-BDB6-4DACB4DACEE6}" presName="triangle3" presStyleLbl="node1" presStyleIdx="2" presStyleCnt="4">
        <dgm:presLayoutVars>
          <dgm:bulletEnabled val="1"/>
        </dgm:presLayoutVars>
      </dgm:prSet>
      <dgm:spPr/>
      <dgm:t>
        <a:bodyPr/>
        <a:lstStyle/>
        <a:p>
          <a:endParaRPr lang="en-US"/>
        </a:p>
      </dgm:t>
    </dgm:pt>
    <dgm:pt modelId="{9D0F3BF7-5315-4A4A-A827-EE33D5C78F29}" type="pres">
      <dgm:prSet presAssocID="{2B1FA281-884A-47CC-BDB6-4DACB4DACEE6}" presName="triangle4" presStyleLbl="node1" presStyleIdx="3" presStyleCnt="4">
        <dgm:presLayoutVars>
          <dgm:bulletEnabled val="1"/>
        </dgm:presLayoutVars>
      </dgm:prSet>
      <dgm:spPr/>
      <dgm:t>
        <a:bodyPr/>
        <a:lstStyle/>
        <a:p>
          <a:endParaRPr lang="en-US"/>
        </a:p>
      </dgm:t>
    </dgm:pt>
  </dgm:ptLst>
  <dgm:cxnLst>
    <dgm:cxn modelId="{E49F6888-3EBC-417F-A6B4-52D4BE1C92D9}" type="presOf" srcId="{D0AC0A69-F565-4159-84F0-4DA1894CBC9B}" destId="{BD7154FD-F15F-4F00-AD52-2D143222C280}" srcOrd="0" destOrd="0" presId="urn:microsoft.com/office/officeart/2005/8/layout/pyramid4"/>
    <dgm:cxn modelId="{9F7E9D58-F6A8-44D7-9BB8-733E072A3B34}" srcId="{2B1FA281-884A-47CC-BDB6-4DACB4DACEE6}" destId="{D0AC0A69-F565-4159-84F0-4DA1894CBC9B}" srcOrd="0" destOrd="0" parTransId="{124777CB-992E-463A-9E93-DCD25C9789D6}" sibTransId="{A24D93B3-4EFB-40DD-81B9-75AA3FC042B5}"/>
    <dgm:cxn modelId="{63D9E686-534A-4F8B-A2F7-C9DC336E3B56}" type="presOf" srcId="{E181F2A7-8E73-49CB-A603-8158AC5E9D82}" destId="{9D0F3BF7-5315-4A4A-A827-EE33D5C78F29}" srcOrd="0" destOrd="0" presId="urn:microsoft.com/office/officeart/2005/8/layout/pyramid4"/>
    <dgm:cxn modelId="{5304A86A-1A92-4D9A-AF9E-BFA438CFE98B}" srcId="{2B1FA281-884A-47CC-BDB6-4DACB4DACEE6}" destId="{DC9FB321-247C-46BC-BD04-835091695901}" srcOrd="1" destOrd="0" parTransId="{0D7DD0DB-3E2B-4B5A-8B44-3AC99BEE3103}" sibTransId="{BFDFC77F-8E7A-427A-BE4A-DA0F642CA74C}"/>
    <dgm:cxn modelId="{395E87F3-488A-4295-A3FE-DF92C6F2B5BC}" type="presOf" srcId="{2B1FA281-884A-47CC-BDB6-4DACB4DACEE6}" destId="{6B704494-9068-4B41-8B65-CF8B5A543FF0}" srcOrd="0" destOrd="0" presId="urn:microsoft.com/office/officeart/2005/8/layout/pyramid4"/>
    <dgm:cxn modelId="{1246FC7E-E9D9-49BE-8C98-4F4B68117BA5}" type="presOf" srcId="{EE965F60-28C0-44FB-A6E4-7FF2F5808183}" destId="{B5EF1981-C164-46AC-A367-B0A32ED8583E}" srcOrd="0" destOrd="0" presId="urn:microsoft.com/office/officeart/2005/8/layout/pyramid4"/>
    <dgm:cxn modelId="{C4F21A0D-CE44-4903-A5DD-CE35908DCC85}" type="presOf" srcId="{DC9FB321-247C-46BC-BD04-835091695901}" destId="{D8E558A1-9350-4A53-94FB-F4BD2BAD782B}" srcOrd="0" destOrd="0" presId="urn:microsoft.com/office/officeart/2005/8/layout/pyramid4"/>
    <dgm:cxn modelId="{B02B43AC-CB02-4546-A861-606AEB5B7C8A}" srcId="{2B1FA281-884A-47CC-BDB6-4DACB4DACEE6}" destId="{E181F2A7-8E73-49CB-A603-8158AC5E9D82}" srcOrd="3" destOrd="0" parTransId="{4F916A02-EC7E-4A02-9C34-D51B89B978F9}" sibTransId="{21D407BD-6776-493E-A1CC-57610548C464}"/>
    <dgm:cxn modelId="{2928772F-1B11-40B8-A252-139ABDE97818}" srcId="{2B1FA281-884A-47CC-BDB6-4DACB4DACEE6}" destId="{EE965F60-28C0-44FB-A6E4-7FF2F5808183}" srcOrd="2" destOrd="0" parTransId="{8CA1A8B5-DC4F-4B3F-A2C9-41DF0475C2C9}" sibTransId="{5377F059-ED93-478E-8EBC-EEB558B38F68}"/>
    <dgm:cxn modelId="{5BD357EE-BCE6-46B9-A5A2-CA9D62877D77}" type="presParOf" srcId="{6B704494-9068-4B41-8B65-CF8B5A543FF0}" destId="{BD7154FD-F15F-4F00-AD52-2D143222C280}" srcOrd="0" destOrd="0" presId="urn:microsoft.com/office/officeart/2005/8/layout/pyramid4"/>
    <dgm:cxn modelId="{5168AFF4-F72B-4672-B9A5-0CEC97AB98DC}" type="presParOf" srcId="{6B704494-9068-4B41-8B65-CF8B5A543FF0}" destId="{D8E558A1-9350-4A53-94FB-F4BD2BAD782B}" srcOrd="1" destOrd="0" presId="urn:microsoft.com/office/officeart/2005/8/layout/pyramid4"/>
    <dgm:cxn modelId="{2F8E2052-6001-4441-A646-9E22F48E96C2}" type="presParOf" srcId="{6B704494-9068-4B41-8B65-CF8B5A543FF0}" destId="{B5EF1981-C164-46AC-A367-B0A32ED8583E}" srcOrd="2" destOrd="0" presId="urn:microsoft.com/office/officeart/2005/8/layout/pyramid4"/>
    <dgm:cxn modelId="{DA48F16B-80DF-4027-89F9-A724A4FF2254}" type="presParOf" srcId="{6B704494-9068-4B41-8B65-CF8B5A543FF0}" destId="{9D0F3BF7-5315-4A4A-A827-EE33D5C78F29}" srcOrd="3" destOrd="0" presId="urn:microsoft.com/office/officeart/2005/8/layout/pyramid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27E1A284-FB59-4211-A2A6-296ECC7AF733}" type="doc">
      <dgm:prSet loTypeId="urn:microsoft.com/office/officeart/2005/8/layout/cycle1" loCatId="cycle" qsTypeId="urn:microsoft.com/office/officeart/2005/8/quickstyle/simple1" qsCatId="simple" csTypeId="urn:microsoft.com/office/officeart/2005/8/colors/accent1_2" csCatId="accent1" phldr="1"/>
      <dgm:spPr/>
      <dgm:t>
        <a:bodyPr/>
        <a:lstStyle/>
        <a:p>
          <a:endParaRPr lang="en-US"/>
        </a:p>
      </dgm:t>
    </dgm:pt>
    <dgm:pt modelId="{F5EA89EC-E158-4D50-96F6-DF07B08E3671}">
      <dgm:prSet phldrT="[Text]"/>
      <dgm:spPr/>
      <dgm:t>
        <a:bodyPr/>
        <a:lstStyle/>
        <a:p>
          <a:r>
            <a:rPr lang="en-US" b="1" dirty="0" smtClean="0">
              <a:solidFill>
                <a:srgbClr val="5A8B25"/>
              </a:solidFill>
            </a:rPr>
            <a:t>Project Planning, Execution, and Budget</a:t>
          </a:r>
          <a:endParaRPr lang="en-US" b="1" dirty="0">
            <a:solidFill>
              <a:srgbClr val="5A8B25"/>
            </a:solidFill>
          </a:endParaRPr>
        </a:p>
      </dgm:t>
    </dgm:pt>
    <dgm:pt modelId="{8EEFCA71-E241-4D66-A813-A5E4DB3C627D}" type="parTrans" cxnId="{6D17475A-7399-449B-B80C-B576A52663AA}">
      <dgm:prSet/>
      <dgm:spPr/>
      <dgm:t>
        <a:bodyPr/>
        <a:lstStyle/>
        <a:p>
          <a:endParaRPr lang="en-US"/>
        </a:p>
      </dgm:t>
    </dgm:pt>
    <dgm:pt modelId="{D8B2400E-FCAE-419A-B761-6ED663DEC67E}" type="sibTrans" cxnId="{6D17475A-7399-449B-B80C-B576A52663AA}">
      <dgm:prSet/>
      <dgm:spPr/>
      <dgm:t>
        <a:bodyPr/>
        <a:lstStyle/>
        <a:p>
          <a:endParaRPr lang="en-US"/>
        </a:p>
      </dgm:t>
    </dgm:pt>
    <dgm:pt modelId="{37A83061-BB15-4DC8-987C-C41F59F2283C}">
      <dgm:prSet phldrT="[Text]"/>
      <dgm:spPr/>
      <dgm:t>
        <a:bodyPr/>
        <a:lstStyle/>
        <a:p>
          <a:r>
            <a:rPr lang="en-US" dirty="0" smtClean="0">
              <a:solidFill>
                <a:schemeClr val="tx1"/>
              </a:solidFill>
            </a:rPr>
            <a:t>Project Monitoring, Control, and Closing</a:t>
          </a:r>
          <a:endParaRPr lang="en-US" dirty="0">
            <a:solidFill>
              <a:schemeClr val="tx1"/>
            </a:solidFill>
          </a:endParaRPr>
        </a:p>
      </dgm:t>
    </dgm:pt>
    <dgm:pt modelId="{073C6D5A-1CBF-4A97-B43C-12F7E64BDA57}" type="parTrans" cxnId="{20B91031-4065-4924-9130-835E223FBF17}">
      <dgm:prSet/>
      <dgm:spPr/>
      <dgm:t>
        <a:bodyPr/>
        <a:lstStyle/>
        <a:p>
          <a:endParaRPr lang="en-US"/>
        </a:p>
      </dgm:t>
    </dgm:pt>
    <dgm:pt modelId="{4A5B2F96-8D0E-4C55-952A-5E74D0CE2694}" type="sibTrans" cxnId="{20B91031-4065-4924-9130-835E223FBF17}">
      <dgm:prSet/>
      <dgm:spPr/>
      <dgm:t>
        <a:bodyPr/>
        <a:lstStyle/>
        <a:p>
          <a:endParaRPr lang="en-US"/>
        </a:p>
      </dgm:t>
    </dgm:pt>
    <dgm:pt modelId="{DD36AD2A-744B-4626-9C69-4A76E3BF39B5}">
      <dgm:prSet phldrT="[Text]"/>
      <dgm:spPr/>
      <dgm:t>
        <a:bodyPr/>
        <a:lstStyle/>
        <a:p>
          <a:r>
            <a:rPr lang="en-US" dirty="0" smtClean="0"/>
            <a:t>System Development Life Cycle</a:t>
          </a:r>
          <a:endParaRPr lang="en-US" dirty="0"/>
        </a:p>
      </dgm:t>
    </dgm:pt>
    <dgm:pt modelId="{D2C84F5A-4421-4D2C-BE54-B2880E8784DC}" type="parTrans" cxnId="{F366F446-D4B4-4867-B7CB-0D4F262DEC2A}">
      <dgm:prSet/>
      <dgm:spPr/>
      <dgm:t>
        <a:bodyPr/>
        <a:lstStyle/>
        <a:p>
          <a:endParaRPr lang="en-US"/>
        </a:p>
      </dgm:t>
    </dgm:pt>
    <dgm:pt modelId="{E96240FE-D269-43EC-A72D-BE6D42FBED2A}" type="sibTrans" cxnId="{F366F446-D4B4-4867-B7CB-0D4F262DEC2A}">
      <dgm:prSet/>
      <dgm:spPr/>
      <dgm:t>
        <a:bodyPr/>
        <a:lstStyle/>
        <a:p>
          <a:endParaRPr lang="en-US"/>
        </a:p>
      </dgm:t>
    </dgm:pt>
    <dgm:pt modelId="{BF040C06-D312-4F8C-ACB3-85D06B8E305C}">
      <dgm:prSet phldrT="[Text]"/>
      <dgm:spPr/>
      <dgm:t>
        <a:bodyPr/>
        <a:lstStyle/>
        <a:p>
          <a:r>
            <a:rPr lang="en-US" dirty="0" smtClean="0"/>
            <a:t>Project Management Concepts</a:t>
          </a:r>
          <a:endParaRPr lang="en-US" dirty="0"/>
        </a:p>
      </dgm:t>
    </dgm:pt>
    <dgm:pt modelId="{84092373-21E7-4902-B2D0-ED59AFBACE39}" type="parTrans" cxnId="{F3B949BF-6271-4B9D-A85E-10C10F28E38A}">
      <dgm:prSet/>
      <dgm:spPr/>
      <dgm:t>
        <a:bodyPr/>
        <a:lstStyle/>
        <a:p>
          <a:endParaRPr lang="en-US"/>
        </a:p>
      </dgm:t>
    </dgm:pt>
    <dgm:pt modelId="{318A7937-6144-4B1B-B27B-64760AA0F20D}" type="sibTrans" cxnId="{F3B949BF-6271-4B9D-A85E-10C10F28E38A}">
      <dgm:prSet/>
      <dgm:spPr/>
      <dgm:t>
        <a:bodyPr/>
        <a:lstStyle/>
        <a:p>
          <a:endParaRPr lang="en-US"/>
        </a:p>
      </dgm:t>
    </dgm:pt>
    <dgm:pt modelId="{E92E50ED-2104-4C56-839A-1D58E60B6978}" type="pres">
      <dgm:prSet presAssocID="{27E1A284-FB59-4211-A2A6-296ECC7AF733}" presName="cycle" presStyleCnt="0">
        <dgm:presLayoutVars>
          <dgm:dir/>
          <dgm:resizeHandles val="exact"/>
        </dgm:presLayoutVars>
      </dgm:prSet>
      <dgm:spPr/>
      <dgm:t>
        <a:bodyPr/>
        <a:lstStyle/>
        <a:p>
          <a:endParaRPr lang="en-US"/>
        </a:p>
      </dgm:t>
    </dgm:pt>
    <dgm:pt modelId="{4A70DB3B-BC26-4C3A-A4B3-FD97B373CBF9}" type="pres">
      <dgm:prSet presAssocID="{F5EA89EC-E158-4D50-96F6-DF07B08E3671}" presName="dummy" presStyleCnt="0"/>
      <dgm:spPr/>
    </dgm:pt>
    <dgm:pt modelId="{A4AB0C58-7056-484E-BD14-C051808D0C28}" type="pres">
      <dgm:prSet presAssocID="{F5EA89EC-E158-4D50-96F6-DF07B08E3671}" presName="node" presStyleLbl="revTx" presStyleIdx="0" presStyleCnt="4">
        <dgm:presLayoutVars>
          <dgm:bulletEnabled val="1"/>
        </dgm:presLayoutVars>
      </dgm:prSet>
      <dgm:spPr/>
      <dgm:t>
        <a:bodyPr/>
        <a:lstStyle/>
        <a:p>
          <a:endParaRPr lang="en-US"/>
        </a:p>
      </dgm:t>
    </dgm:pt>
    <dgm:pt modelId="{CE8778B7-9A61-4F06-A1F7-678BEE7FE664}" type="pres">
      <dgm:prSet presAssocID="{D8B2400E-FCAE-419A-B761-6ED663DEC67E}" presName="sibTrans" presStyleLbl="node1" presStyleIdx="0" presStyleCnt="4"/>
      <dgm:spPr/>
      <dgm:t>
        <a:bodyPr/>
        <a:lstStyle/>
        <a:p>
          <a:endParaRPr lang="en-US"/>
        </a:p>
      </dgm:t>
    </dgm:pt>
    <dgm:pt modelId="{5F40BA3D-6F50-40EE-8764-161954C5089D}" type="pres">
      <dgm:prSet presAssocID="{37A83061-BB15-4DC8-987C-C41F59F2283C}" presName="dummy" presStyleCnt="0"/>
      <dgm:spPr/>
    </dgm:pt>
    <dgm:pt modelId="{D445377C-82B8-4D46-A8DA-7A1EF300CC48}" type="pres">
      <dgm:prSet presAssocID="{37A83061-BB15-4DC8-987C-C41F59F2283C}" presName="node" presStyleLbl="revTx" presStyleIdx="1" presStyleCnt="4">
        <dgm:presLayoutVars>
          <dgm:bulletEnabled val="1"/>
        </dgm:presLayoutVars>
      </dgm:prSet>
      <dgm:spPr/>
      <dgm:t>
        <a:bodyPr/>
        <a:lstStyle/>
        <a:p>
          <a:endParaRPr lang="en-US"/>
        </a:p>
      </dgm:t>
    </dgm:pt>
    <dgm:pt modelId="{5502ED10-4163-4978-A2D8-019016FBE56E}" type="pres">
      <dgm:prSet presAssocID="{4A5B2F96-8D0E-4C55-952A-5E74D0CE2694}" presName="sibTrans" presStyleLbl="node1" presStyleIdx="1" presStyleCnt="4"/>
      <dgm:spPr/>
      <dgm:t>
        <a:bodyPr/>
        <a:lstStyle/>
        <a:p>
          <a:endParaRPr lang="en-US"/>
        </a:p>
      </dgm:t>
    </dgm:pt>
    <dgm:pt modelId="{7A587A47-9FA4-421A-8FE9-2A20CF7B81FB}" type="pres">
      <dgm:prSet presAssocID="{DD36AD2A-744B-4626-9C69-4A76E3BF39B5}" presName="dummy" presStyleCnt="0"/>
      <dgm:spPr/>
    </dgm:pt>
    <dgm:pt modelId="{A358ADC3-06B9-42DB-8FFB-235E2F6F2F98}" type="pres">
      <dgm:prSet presAssocID="{DD36AD2A-744B-4626-9C69-4A76E3BF39B5}" presName="node" presStyleLbl="revTx" presStyleIdx="2" presStyleCnt="4">
        <dgm:presLayoutVars>
          <dgm:bulletEnabled val="1"/>
        </dgm:presLayoutVars>
      </dgm:prSet>
      <dgm:spPr/>
      <dgm:t>
        <a:bodyPr/>
        <a:lstStyle/>
        <a:p>
          <a:endParaRPr lang="en-US"/>
        </a:p>
      </dgm:t>
    </dgm:pt>
    <dgm:pt modelId="{02E85226-A9A2-493C-825C-0403A6A4CC01}" type="pres">
      <dgm:prSet presAssocID="{E96240FE-D269-43EC-A72D-BE6D42FBED2A}" presName="sibTrans" presStyleLbl="node1" presStyleIdx="2" presStyleCnt="4"/>
      <dgm:spPr/>
      <dgm:t>
        <a:bodyPr/>
        <a:lstStyle/>
        <a:p>
          <a:endParaRPr lang="en-US"/>
        </a:p>
      </dgm:t>
    </dgm:pt>
    <dgm:pt modelId="{25CA3731-1185-42A8-951C-5D21935C393B}" type="pres">
      <dgm:prSet presAssocID="{BF040C06-D312-4F8C-ACB3-85D06B8E305C}" presName="dummy" presStyleCnt="0"/>
      <dgm:spPr/>
    </dgm:pt>
    <dgm:pt modelId="{EA611E80-2D38-467A-9D70-00B07686AA2F}" type="pres">
      <dgm:prSet presAssocID="{BF040C06-D312-4F8C-ACB3-85D06B8E305C}" presName="node" presStyleLbl="revTx" presStyleIdx="3" presStyleCnt="4">
        <dgm:presLayoutVars>
          <dgm:bulletEnabled val="1"/>
        </dgm:presLayoutVars>
      </dgm:prSet>
      <dgm:spPr/>
      <dgm:t>
        <a:bodyPr/>
        <a:lstStyle/>
        <a:p>
          <a:endParaRPr lang="en-US"/>
        </a:p>
      </dgm:t>
    </dgm:pt>
    <dgm:pt modelId="{4F56F714-C9FE-4CB7-BFA6-DB8A3BCD8EED}" type="pres">
      <dgm:prSet presAssocID="{318A7937-6144-4B1B-B27B-64760AA0F20D}" presName="sibTrans" presStyleLbl="node1" presStyleIdx="3" presStyleCnt="4"/>
      <dgm:spPr/>
      <dgm:t>
        <a:bodyPr/>
        <a:lstStyle/>
        <a:p>
          <a:endParaRPr lang="en-US"/>
        </a:p>
      </dgm:t>
    </dgm:pt>
  </dgm:ptLst>
  <dgm:cxnLst>
    <dgm:cxn modelId="{F3B949BF-6271-4B9D-A85E-10C10F28E38A}" srcId="{27E1A284-FB59-4211-A2A6-296ECC7AF733}" destId="{BF040C06-D312-4F8C-ACB3-85D06B8E305C}" srcOrd="3" destOrd="0" parTransId="{84092373-21E7-4902-B2D0-ED59AFBACE39}" sibTransId="{318A7937-6144-4B1B-B27B-64760AA0F20D}"/>
    <dgm:cxn modelId="{79A68DFF-972F-4A04-B7B7-012B11BF10A1}" type="presOf" srcId="{4A5B2F96-8D0E-4C55-952A-5E74D0CE2694}" destId="{5502ED10-4163-4978-A2D8-019016FBE56E}" srcOrd="0" destOrd="0" presId="urn:microsoft.com/office/officeart/2005/8/layout/cycle1"/>
    <dgm:cxn modelId="{AD59B46F-DD1B-4399-B82F-B3150DFFD213}" type="presOf" srcId="{D8B2400E-FCAE-419A-B761-6ED663DEC67E}" destId="{CE8778B7-9A61-4F06-A1F7-678BEE7FE664}" srcOrd="0" destOrd="0" presId="urn:microsoft.com/office/officeart/2005/8/layout/cycle1"/>
    <dgm:cxn modelId="{A5092221-9984-4B0A-8CC7-585A6EB34BBE}" type="presOf" srcId="{37A83061-BB15-4DC8-987C-C41F59F2283C}" destId="{D445377C-82B8-4D46-A8DA-7A1EF300CC48}" srcOrd="0" destOrd="0" presId="urn:microsoft.com/office/officeart/2005/8/layout/cycle1"/>
    <dgm:cxn modelId="{93622C71-8221-4187-98D8-41046862323F}" type="presOf" srcId="{318A7937-6144-4B1B-B27B-64760AA0F20D}" destId="{4F56F714-C9FE-4CB7-BFA6-DB8A3BCD8EED}" srcOrd="0" destOrd="0" presId="urn:microsoft.com/office/officeart/2005/8/layout/cycle1"/>
    <dgm:cxn modelId="{1192AC2B-E971-4C50-9AD0-97288350646B}" type="presOf" srcId="{E96240FE-D269-43EC-A72D-BE6D42FBED2A}" destId="{02E85226-A9A2-493C-825C-0403A6A4CC01}" srcOrd="0" destOrd="0" presId="urn:microsoft.com/office/officeart/2005/8/layout/cycle1"/>
    <dgm:cxn modelId="{45D41010-C93E-4627-8D1F-5F0E11E29EEE}" type="presOf" srcId="{DD36AD2A-744B-4626-9C69-4A76E3BF39B5}" destId="{A358ADC3-06B9-42DB-8FFB-235E2F6F2F98}" srcOrd="0" destOrd="0" presId="urn:microsoft.com/office/officeart/2005/8/layout/cycle1"/>
    <dgm:cxn modelId="{C2378F88-F265-4B17-9641-E273E08172F4}" type="presOf" srcId="{BF040C06-D312-4F8C-ACB3-85D06B8E305C}" destId="{EA611E80-2D38-467A-9D70-00B07686AA2F}" srcOrd="0" destOrd="0" presId="urn:microsoft.com/office/officeart/2005/8/layout/cycle1"/>
    <dgm:cxn modelId="{F366F446-D4B4-4867-B7CB-0D4F262DEC2A}" srcId="{27E1A284-FB59-4211-A2A6-296ECC7AF733}" destId="{DD36AD2A-744B-4626-9C69-4A76E3BF39B5}" srcOrd="2" destOrd="0" parTransId="{D2C84F5A-4421-4D2C-BE54-B2880E8784DC}" sibTransId="{E96240FE-D269-43EC-A72D-BE6D42FBED2A}"/>
    <dgm:cxn modelId="{20B91031-4065-4924-9130-835E223FBF17}" srcId="{27E1A284-FB59-4211-A2A6-296ECC7AF733}" destId="{37A83061-BB15-4DC8-987C-C41F59F2283C}" srcOrd="1" destOrd="0" parTransId="{073C6D5A-1CBF-4A97-B43C-12F7E64BDA57}" sibTransId="{4A5B2F96-8D0E-4C55-952A-5E74D0CE2694}"/>
    <dgm:cxn modelId="{6D17475A-7399-449B-B80C-B576A52663AA}" srcId="{27E1A284-FB59-4211-A2A6-296ECC7AF733}" destId="{F5EA89EC-E158-4D50-96F6-DF07B08E3671}" srcOrd="0" destOrd="0" parTransId="{8EEFCA71-E241-4D66-A813-A5E4DB3C627D}" sibTransId="{D8B2400E-FCAE-419A-B761-6ED663DEC67E}"/>
    <dgm:cxn modelId="{AD8C7CF6-FA22-4DEF-B98A-D339A950F31B}" type="presOf" srcId="{27E1A284-FB59-4211-A2A6-296ECC7AF733}" destId="{E92E50ED-2104-4C56-839A-1D58E60B6978}" srcOrd="0" destOrd="0" presId="urn:microsoft.com/office/officeart/2005/8/layout/cycle1"/>
    <dgm:cxn modelId="{EB0E35F8-E101-4567-B534-B29866DE5A06}" type="presOf" srcId="{F5EA89EC-E158-4D50-96F6-DF07B08E3671}" destId="{A4AB0C58-7056-484E-BD14-C051808D0C28}" srcOrd="0" destOrd="0" presId="urn:microsoft.com/office/officeart/2005/8/layout/cycle1"/>
    <dgm:cxn modelId="{AA2DB4E4-A503-4B03-9849-5CCC38F60745}" type="presParOf" srcId="{E92E50ED-2104-4C56-839A-1D58E60B6978}" destId="{4A70DB3B-BC26-4C3A-A4B3-FD97B373CBF9}" srcOrd="0" destOrd="0" presId="urn:microsoft.com/office/officeart/2005/8/layout/cycle1"/>
    <dgm:cxn modelId="{DEF7E27D-1DA5-407F-9057-18C22947B680}" type="presParOf" srcId="{E92E50ED-2104-4C56-839A-1D58E60B6978}" destId="{A4AB0C58-7056-484E-BD14-C051808D0C28}" srcOrd="1" destOrd="0" presId="urn:microsoft.com/office/officeart/2005/8/layout/cycle1"/>
    <dgm:cxn modelId="{5BE6DF29-729E-4993-9DD2-1B65C4E70262}" type="presParOf" srcId="{E92E50ED-2104-4C56-839A-1D58E60B6978}" destId="{CE8778B7-9A61-4F06-A1F7-678BEE7FE664}" srcOrd="2" destOrd="0" presId="urn:microsoft.com/office/officeart/2005/8/layout/cycle1"/>
    <dgm:cxn modelId="{DB920283-585B-4981-9B87-69DE918BE400}" type="presParOf" srcId="{E92E50ED-2104-4C56-839A-1D58E60B6978}" destId="{5F40BA3D-6F50-40EE-8764-161954C5089D}" srcOrd="3" destOrd="0" presId="urn:microsoft.com/office/officeart/2005/8/layout/cycle1"/>
    <dgm:cxn modelId="{1E3E9290-8AE8-488F-B313-EF578EEDEC30}" type="presParOf" srcId="{E92E50ED-2104-4C56-839A-1D58E60B6978}" destId="{D445377C-82B8-4D46-A8DA-7A1EF300CC48}" srcOrd="4" destOrd="0" presId="urn:microsoft.com/office/officeart/2005/8/layout/cycle1"/>
    <dgm:cxn modelId="{298623F2-22FF-4167-82B7-270ACF1F99C1}" type="presParOf" srcId="{E92E50ED-2104-4C56-839A-1D58E60B6978}" destId="{5502ED10-4163-4978-A2D8-019016FBE56E}" srcOrd="5" destOrd="0" presId="urn:microsoft.com/office/officeart/2005/8/layout/cycle1"/>
    <dgm:cxn modelId="{24FD9516-D57F-425C-B10C-6D8DEA0F1FDE}" type="presParOf" srcId="{E92E50ED-2104-4C56-839A-1D58E60B6978}" destId="{7A587A47-9FA4-421A-8FE9-2A20CF7B81FB}" srcOrd="6" destOrd="0" presId="urn:microsoft.com/office/officeart/2005/8/layout/cycle1"/>
    <dgm:cxn modelId="{72E19F6C-3FEC-4ADE-89EA-DB310B3ED713}" type="presParOf" srcId="{E92E50ED-2104-4C56-839A-1D58E60B6978}" destId="{A358ADC3-06B9-42DB-8FFB-235E2F6F2F98}" srcOrd="7" destOrd="0" presId="urn:microsoft.com/office/officeart/2005/8/layout/cycle1"/>
    <dgm:cxn modelId="{2597AD5A-86A3-4606-8B82-B0BB9C60C9BF}" type="presParOf" srcId="{E92E50ED-2104-4C56-839A-1D58E60B6978}" destId="{02E85226-A9A2-493C-825C-0403A6A4CC01}" srcOrd="8" destOrd="0" presId="urn:microsoft.com/office/officeart/2005/8/layout/cycle1"/>
    <dgm:cxn modelId="{9634824E-590A-4A9A-9C04-B862B4558F37}" type="presParOf" srcId="{E92E50ED-2104-4C56-839A-1D58E60B6978}" destId="{25CA3731-1185-42A8-951C-5D21935C393B}" srcOrd="9" destOrd="0" presId="urn:microsoft.com/office/officeart/2005/8/layout/cycle1"/>
    <dgm:cxn modelId="{FD1376E6-07EC-4EC2-8090-2E1E8C3AEAFE}" type="presParOf" srcId="{E92E50ED-2104-4C56-839A-1D58E60B6978}" destId="{EA611E80-2D38-467A-9D70-00B07686AA2F}" srcOrd="10" destOrd="0" presId="urn:microsoft.com/office/officeart/2005/8/layout/cycle1"/>
    <dgm:cxn modelId="{85F60A42-E7C0-4BCF-959A-C8B486B63D9C}" type="presParOf" srcId="{E92E50ED-2104-4C56-839A-1D58E60B6978}" destId="{4F56F714-C9FE-4CB7-BFA6-DB8A3BCD8EED}" srcOrd="11" destOrd="0" presId="urn:microsoft.com/office/officeart/2005/8/layout/cycle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27E1A284-FB59-4211-A2A6-296ECC7AF733}" type="doc">
      <dgm:prSet loTypeId="urn:microsoft.com/office/officeart/2005/8/layout/cycle1" loCatId="cycle" qsTypeId="urn:microsoft.com/office/officeart/2005/8/quickstyle/simple1" qsCatId="simple" csTypeId="urn:microsoft.com/office/officeart/2005/8/colors/accent1_2" csCatId="accent1" phldr="1"/>
      <dgm:spPr/>
      <dgm:t>
        <a:bodyPr/>
        <a:lstStyle/>
        <a:p>
          <a:endParaRPr lang="en-US"/>
        </a:p>
      </dgm:t>
    </dgm:pt>
    <dgm:pt modelId="{F5EA89EC-E158-4D50-96F6-DF07B08E3671}">
      <dgm:prSet phldrT="[Text]"/>
      <dgm:spPr/>
      <dgm:t>
        <a:bodyPr/>
        <a:lstStyle/>
        <a:p>
          <a:r>
            <a:rPr lang="en-US" dirty="0" smtClean="0"/>
            <a:t>Project Planning, Execution, and Budget</a:t>
          </a:r>
          <a:endParaRPr lang="en-US" dirty="0"/>
        </a:p>
      </dgm:t>
    </dgm:pt>
    <dgm:pt modelId="{8EEFCA71-E241-4D66-A813-A5E4DB3C627D}" type="parTrans" cxnId="{6D17475A-7399-449B-B80C-B576A52663AA}">
      <dgm:prSet/>
      <dgm:spPr/>
      <dgm:t>
        <a:bodyPr/>
        <a:lstStyle/>
        <a:p>
          <a:endParaRPr lang="en-US"/>
        </a:p>
      </dgm:t>
    </dgm:pt>
    <dgm:pt modelId="{D8B2400E-FCAE-419A-B761-6ED663DEC67E}" type="sibTrans" cxnId="{6D17475A-7399-449B-B80C-B576A52663AA}">
      <dgm:prSet/>
      <dgm:spPr/>
      <dgm:t>
        <a:bodyPr/>
        <a:lstStyle/>
        <a:p>
          <a:endParaRPr lang="en-US"/>
        </a:p>
      </dgm:t>
    </dgm:pt>
    <dgm:pt modelId="{37A83061-BB15-4DC8-987C-C41F59F2283C}">
      <dgm:prSet phldrT="[Text]"/>
      <dgm:spPr/>
      <dgm:t>
        <a:bodyPr/>
        <a:lstStyle/>
        <a:p>
          <a:r>
            <a:rPr lang="en-US" b="1" dirty="0" smtClean="0">
              <a:solidFill>
                <a:srgbClr val="5A8B25"/>
              </a:solidFill>
            </a:rPr>
            <a:t>Project Monitoring, Control, and Closing</a:t>
          </a:r>
          <a:endParaRPr lang="en-US" b="1" dirty="0">
            <a:solidFill>
              <a:srgbClr val="5A8B25"/>
            </a:solidFill>
          </a:endParaRPr>
        </a:p>
      </dgm:t>
    </dgm:pt>
    <dgm:pt modelId="{073C6D5A-1CBF-4A97-B43C-12F7E64BDA57}" type="parTrans" cxnId="{20B91031-4065-4924-9130-835E223FBF17}">
      <dgm:prSet/>
      <dgm:spPr/>
      <dgm:t>
        <a:bodyPr/>
        <a:lstStyle/>
        <a:p>
          <a:endParaRPr lang="en-US"/>
        </a:p>
      </dgm:t>
    </dgm:pt>
    <dgm:pt modelId="{4A5B2F96-8D0E-4C55-952A-5E74D0CE2694}" type="sibTrans" cxnId="{20B91031-4065-4924-9130-835E223FBF17}">
      <dgm:prSet/>
      <dgm:spPr/>
      <dgm:t>
        <a:bodyPr/>
        <a:lstStyle/>
        <a:p>
          <a:endParaRPr lang="en-US"/>
        </a:p>
      </dgm:t>
    </dgm:pt>
    <dgm:pt modelId="{DD36AD2A-744B-4626-9C69-4A76E3BF39B5}">
      <dgm:prSet phldrT="[Text]"/>
      <dgm:spPr/>
      <dgm:t>
        <a:bodyPr/>
        <a:lstStyle/>
        <a:p>
          <a:r>
            <a:rPr lang="en-US" dirty="0" smtClean="0"/>
            <a:t>System Development Life Cycle</a:t>
          </a:r>
          <a:endParaRPr lang="en-US" dirty="0"/>
        </a:p>
      </dgm:t>
    </dgm:pt>
    <dgm:pt modelId="{D2C84F5A-4421-4D2C-BE54-B2880E8784DC}" type="parTrans" cxnId="{F366F446-D4B4-4867-B7CB-0D4F262DEC2A}">
      <dgm:prSet/>
      <dgm:spPr/>
      <dgm:t>
        <a:bodyPr/>
        <a:lstStyle/>
        <a:p>
          <a:endParaRPr lang="en-US"/>
        </a:p>
      </dgm:t>
    </dgm:pt>
    <dgm:pt modelId="{E96240FE-D269-43EC-A72D-BE6D42FBED2A}" type="sibTrans" cxnId="{F366F446-D4B4-4867-B7CB-0D4F262DEC2A}">
      <dgm:prSet/>
      <dgm:spPr/>
      <dgm:t>
        <a:bodyPr/>
        <a:lstStyle/>
        <a:p>
          <a:endParaRPr lang="en-US"/>
        </a:p>
      </dgm:t>
    </dgm:pt>
    <dgm:pt modelId="{BF040C06-D312-4F8C-ACB3-85D06B8E305C}">
      <dgm:prSet phldrT="[Text]"/>
      <dgm:spPr/>
      <dgm:t>
        <a:bodyPr/>
        <a:lstStyle/>
        <a:p>
          <a:r>
            <a:rPr lang="en-US" dirty="0" smtClean="0"/>
            <a:t>Project Management Concepts</a:t>
          </a:r>
          <a:endParaRPr lang="en-US" dirty="0"/>
        </a:p>
      </dgm:t>
    </dgm:pt>
    <dgm:pt modelId="{84092373-21E7-4902-B2D0-ED59AFBACE39}" type="parTrans" cxnId="{F3B949BF-6271-4B9D-A85E-10C10F28E38A}">
      <dgm:prSet/>
      <dgm:spPr/>
      <dgm:t>
        <a:bodyPr/>
        <a:lstStyle/>
        <a:p>
          <a:endParaRPr lang="en-US"/>
        </a:p>
      </dgm:t>
    </dgm:pt>
    <dgm:pt modelId="{318A7937-6144-4B1B-B27B-64760AA0F20D}" type="sibTrans" cxnId="{F3B949BF-6271-4B9D-A85E-10C10F28E38A}">
      <dgm:prSet/>
      <dgm:spPr/>
      <dgm:t>
        <a:bodyPr/>
        <a:lstStyle/>
        <a:p>
          <a:endParaRPr lang="en-US"/>
        </a:p>
      </dgm:t>
    </dgm:pt>
    <dgm:pt modelId="{E92E50ED-2104-4C56-839A-1D58E60B6978}" type="pres">
      <dgm:prSet presAssocID="{27E1A284-FB59-4211-A2A6-296ECC7AF733}" presName="cycle" presStyleCnt="0">
        <dgm:presLayoutVars>
          <dgm:dir/>
          <dgm:resizeHandles val="exact"/>
        </dgm:presLayoutVars>
      </dgm:prSet>
      <dgm:spPr/>
      <dgm:t>
        <a:bodyPr/>
        <a:lstStyle/>
        <a:p>
          <a:endParaRPr lang="en-US"/>
        </a:p>
      </dgm:t>
    </dgm:pt>
    <dgm:pt modelId="{4A70DB3B-BC26-4C3A-A4B3-FD97B373CBF9}" type="pres">
      <dgm:prSet presAssocID="{F5EA89EC-E158-4D50-96F6-DF07B08E3671}" presName="dummy" presStyleCnt="0"/>
      <dgm:spPr/>
    </dgm:pt>
    <dgm:pt modelId="{A4AB0C58-7056-484E-BD14-C051808D0C28}" type="pres">
      <dgm:prSet presAssocID="{F5EA89EC-E158-4D50-96F6-DF07B08E3671}" presName="node" presStyleLbl="revTx" presStyleIdx="0" presStyleCnt="4">
        <dgm:presLayoutVars>
          <dgm:bulletEnabled val="1"/>
        </dgm:presLayoutVars>
      </dgm:prSet>
      <dgm:spPr/>
      <dgm:t>
        <a:bodyPr/>
        <a:lstStyle/>
        <a:p>
          <a:endParaRPr lang="en-US"/>
        </a:p>
      </dgm:t>
    </dgm:pt>
    <dgm:pt modelId="{CE8778B7-9A61-4F06-A1F7-678BEE7FE664}" type="pres">
      <dgm:prSet presAssocID="{D8B2400E-FCAE-419A-B761-6ED663DEC67E}" presName="sibTrans" presStyleLbl="node1" presStyleIdx="0" presStyleCnt="4"/>
      <dgm:spPr/>
      <dgm:t>
        <a:bodyPr/>
        <a:lstStyle/>
        <a:p>
          <a:endParaRPr lang="en-US"/>
        </a:p>
      </dgm:t>
    </dgm:pt>
    <dgm:pt modelId="{5F40BA3D-6F50-40EE-8764-161954C5089D}" type="pres">
      <dgm:prSet presAssocID="{37A83061-BB15-4DC8-987C-C41F59F2283C}" presName="dummy" presStyleCnt="0"/>
      <dgm:spPr/>
    </dgm:pt>
    <dgm:pt modelId="{D445377C-82B8-4D46-A8DA-7A1EF300CC48}" type="pres">
      <dgm:prSet presAssocID="{37A83061-BB15-4DC8-987C-C41F59F2283C}" presName="node" presStyleLbl="revTx" presStyleIdx="1" presStyleCnt="4">
        <dgm:presLayoutVars>
          <dgm:bulletEnabled val="1"/>
        </dgm:presLayoutVars>
      </dgm:prSet>
      <dgm:spPr/>
      <dgm:t>
        <a:bodyPr/>
        <a:lstStyle/>
        <a:p>
          <a:endParaRPr lang="en-US"/>
        </a:p>
      </dgm:t>
    </dgm:pt>
    <dgm:pt modelId="{5502ED10-4163-4978-A2D8-019016FBE56E}" type="pres">
      <dgm:prSet presAssocID="{4A5B2F96-8D0E-4C55-952A-5E74D0CE2694}" presName="sibTrans" presStyleLbl="node1" presStyleIdx="1" presStyleCnt="4"/>
      <dgm:spPr/>
      <dgm:t>
        <a:bodyPr/>
        <a:lstStyle/>
        <a:p>
          <a:endParaRPr lang="en-US"/>
        </a:p>
      </dgm:t>
    </dgm:pt>
    <dgm:pt modelId="{7A587A47-9FA4-421A-8FE9-2A20CF7B81FB}" type="pres">
      <dgm:prSet presAssocID="{DD36AD2A-744B-4626-9C69-4A76E3BF39B5}" presName="dummy" presStyleCnt="0"/>
      <dgm:spPr/>
    </dgm:pt>
    <dgm:pt modelId="{A358ADC3-06B9-42DB-8FFB-235E2F6F2F98}" type="pres">
      <dgm:prSet presAssocID="{DD36AD2A-744B-4626-9C69-4A76E3BF39B5}" presName="node" presStyleLbl="revTx" presStyleIdx="2" presStyleCnt="4">
        <dgm:presLayoutVars>
          <dgm:bulletEnabled val="1"/>
        </dgm:presLayoutVars>
      </dgm:prSet>
      <dgm:spPr/>
      <dgm:t>
        <a:bodyPr/>
        <a:lstStyle/>
        <a:p>
          <a:endParaRPr lang="en-US"/>
        </a:p>
      </dgm:t>
    </dgm:pt>
    <dgm:pt modelId="{02E85226-A9A2-493C-825C-0403A6A4CC01}" type="pres">
      <dgm:prSet presAssocID="{E96240FE-D269-43EC-A72D-BE6D42FBED2A}" presName="sibTrans" presStyleLbl="node1" presStyleIdx="2" presStyleCnt="4"/>
      <dgm:spPr/>
      <dgm:t>
        <a:bodyPr/>
        <a:lstStyle/>
        <a:p>
          <a:endParaRPr lang="en-US"/>
        </a:p>
      </dgm:t>
    </dgm:pt>
    <dgm:pt modelId="{25CA3731-1185-42A8-951C-5D21935C393B}" type="pres">
      <dgm:prSet presAssocID="{BF040C06-D312-4F8C-ACB3-85D06B8E305C}" presName="dummy" presStyleCnt="0"/>
      <dgm:spPr/>
    </dgm:pt>
    <dgm:pt modelId="{EA611E80-2D38-467A-9D70-00B07686AA2F}" type="pres">
      <dgm:prSet presAssocID="{BF040C06-D312-4F8C-ACB3-85D06B8E305C}" presName="node" presStyleLbl="revTx" presStyleIdx="3" presStyleCnt="4">
        <dgm:presLayoutVars>
          <dgm:bulletEnabled val="1"/>
        </dgm:presLayoutVars>
      </dgm:prSet>
      <dgm:spPr/>
      <dgm:t>
        <a:bodyPr/>
        <a:lstStyle/>
        <a:p>
          <a:endParaRPr lang="en-US"/>
        </a:p>
      </dgm:t>
    </dgm:pt>
    <dgm:pt modelId="{4F56F714-C9FE-4CB7-BFA6-DB8A3BCD8EED}" type="pres">
      <dgm:prSet presAssocID="{318A7937-6144-4B1B-B27B-64760AA0F20D}" presName="sibTrans" presStyleLbl="node1" presStyleIdx="3" presStyleCnt="4"/>
      <dgm:spPr/>
      <dgm:t>
        <a:bodyPr/>
        <a:lstStyle/>
        <a:p>
          <a:endParaRPr lang="en-US"/>
        </a:p>
      </dgm:t>
    </dgm:pt>
  </dgm:ptLst>
  <dgm:cxnLst>
    <dgm:cxn modelId="{F3B949BF-6271-4B9D-A85E-10C10F28E38A}" srcId="{27E1A284-FB59-4211-A2A6-296ECC7AF733}" destId="{BF040C06-D312-4F8C-ACB3-85D06B8E305C}" srcOrd="3" destOrd="0" parTransId="{84092373-21E7-4902-B2D0-ED59AFBACE39}" sibTransId="{318A7937-6144-4B1B-B27B-64760AA0F20D}"/>
    <dgm:cxn modelId="{E80DB0B8-E39B-422B-B949-B9544C50872E}" type="presOf" srcId="{E96240FE-D269-43EC-A72D-BE6D42FBED2A}" destId="{02E85226-A9A2-493C-825C-0403A6A4CC01}" srcOrd="0" destOrd="0" presId="urn:microsoft.com/office/officeart/2005/8/layout/cycle1"/>
    <dgm:cxn modelId="{3C0F6C00-BC1E-4BD6-ADE7-2213AD9DBF7D}" type="presOf" srcId="{DD36AD2A-744B-4626-9C69-4A76E3BF39B5}" destId="{A358ADC3-06B9-42DB-8FFB-235E2F6F2F98}" srcOrd="0" destOrd="0" presId="urn:microsoft.com/office/officeart/2005/8/layout/cycle1"/>
    <dgm:cxn modelId="{704790B4-6950-4D5F-B0EB-1993FA479ADD}" type="presOf" srcId="{27E1A284-FB59-4211-A2A6-296ECC7AF733}" destId="{E92E50ED-2104-4C56-839A-1D58E60B6978}" srcOrd="0" destOrd="0" presId="urn:microsoft.com/office/officeart/2005/8/layout/cycle1"/>
    <dgm:cxn modelId="{B83CA51A-5B43-449E-92A1-3D637996C7C6}" type="presOf" srcId="{318A7937-6144-4B1B-B27B-64760AA0F20D}" destId="{4F56F714-C9FE-4CB7-BFA6-DB8A3BCD8EED}" srcOrd="0" destOrd="0" presId="urn:microsoft.com/office/officeart/2005/8/layout/cycle1"/>
    <dgm:cxn modelId="{E6AA0C7E-1E9E-47F4-AC36-24D1DC171FAA}" type="presOf" srcId="{4A5B2F96-8D0E-4C55-952A-5E74D0CE2694}" destId="{5502ED10-4163-4978-A2D8-019016FBE56E}" srcOrd="0" destOrd="0" presId="urn:microsoft.com/office/officeart/2005/8/layout/cycle1"/>
    <dgm:cxn modelId="{CC327F76-09D2-47E4-83F1-5C25E83B118B}" type="presOf" srcId="{F5EA89EC-E158-4D50-96F6-DF07B08E3671}" destId="{A4AB0C58-7056-484E-BD14-C051808D0C28}" srcOrd="0" destOrd="0" presId="urn:microsoft.com/office/officeart/2005/8/layout/cycle1"/>
    <dgm:cxn modelId="{F366F446-D4B4-4867-B7CB-0D4F262DEC2A}" srcId="{27E1A284-FB59-4211-A2A6-296ECC7AF733}" destId="{DD36AD2A-744B-4626-9C69-4A76E3BF39B5}" srcOrd="2" destOrd="0" parTransId="{D2C84F5A-4421-4D2C-BE54-B2880E8784DC}" sibTransId="{E96240FE-D269-43EC-A72D-BE6D42FBED2A}"/>
    <dgm:cxn modelId="{6D17475A-7399-449B-B80C-B576A52663AA}" srcId="{27E1A284-FB59-4211-A2A6-296ECC7AF733}" destId="{F5EA89EC-E158-4D50-96F6-DF07B08E3671}" srcOrd="0" destOrd="0" parTransId="{8EEFCA71-E241-4D66-A813-A5E4DB3C627D}" sibTransId="{D8B2400E-FCAE-419A-B761-6ED663DEC67E}"/>
    <dgm:cxn modelId="{20B91031-4065-4924-9130-835E223FBF17}" srcId="{27E1A284-FB59-4211-A2A6-296ECC7AF733}" destId="{37A83061-BB15-4DC8-987C-C41F59F2283C}" srcOrd="1" destOrd="0" parTransId="{073C6D5A-1CBF-4A97-B43C-12F7E64BDA57}" sibTransId="{4A5B2F96-8D0E-4C55-952A-5E74D0CE2694}"/>
    <dgm:cxn modelId="{4A1839FD-8E7C-4C14-AB9F-AE2243369647}" type="presOf" srcId="{D8B2400E-FCAE-419A-B761-6ED663DEC67E}" destId="{CE8778B7-9A61-4F06-A1F7-678BEE7FE664}" srcOrd="0" destOrd="0" presId="urn:microsoft.com/office/officeart/2005/8/layout/cycle1"/>
    <dgm:cxn modelId="{70EE8977-A5FE-440A-8B0A-584B3CF3BF14}" type="presOf" srcId="{37A83061-BB15-4DC8-987C-C41F59F2283C}" destId="{D445377C-82B8-4D46-A8DA-7A1EF300CC48}" srcOrd="0" destOrd="0" presId="urn:microsoft.com/office/officeart/2005/8/layout/cycle1"/>
    <dgm:cxn modelId="{AB1FE15E-F288-485E-8D37-23EF1F5B6691}" type="presOf" srcId="{BF040C06-D312-4F8C-ACB3-85D06B8E305C}" destId="{EA611E80-2D38-467A-9D70-00B07686AA2F}" srcOrd="0" destOrd="0" presId="urn:microsoft.com/office/officeart/2005/8/layout/cycle1"/>
    <dgm:cxn modelId="{FADB3FC2-CC81-4375-8EB9-046C63611E72}" type="presParOf" srcId="{E92E50ED-2104-4C56-839A-1D58E60B6978}" destId="{4A70DB3B-BC26-4C3A-A4B3-FD97B373CBF9}" srcOrd="0" destOrd="0" presId="urn:microsoft.com/office/officeart/2005/8/layout/cycle1"/>
    <dgm:cxn modelId="{205B11CF-DC97-4FC4-A7EA-4282E5D35527}" type="presParOf" srcId="{E92E50ED-2104-4C56-839A-1D58E60B6978}" destId="{A4AB0C58-7056-484E-BD14-C051808D0C28}" srcOrd="1" destOrd="0" presId="urn:microsoft.com/office/officeart/2005/8/layout/cycle1"/>
    <dgm:cxn modelId="{A09B17AF-CB9A-49F2-919D-6AA079D39F1C}" type="presParOf" srcId="{E92E50ED-2104-4C56-839A-1D58E60B6978}" destId="{CE8778B7-9A61-4F06-A1F7-678BEE7FE664}" srcOrd="2" destOrd="0" presId="urn:microsoft.com/office/officeart/2005/8/layout/cycle1"/>
    <dgm:cxn modelId="{6AF62AF8-27F8-4E8B-B35E-6476DC6F2256}" type="presParOf" srcId="{E92E50ED-2104-4C56-839A-1D58E60B6978}" destId="{5F40BA3D-6F50-40EE-8764-161954C5089D}" srcOrd="3" destOrd="0" presId="urn:microsoft.com/office/officeart/2005/8/layout/cycle1"/>
    <dgm:cxn modelId="{38B269D7-BC27-4908-96A2-C3A6DAFE9266}" type="presParOf" srcId="{E92E50ED-2104-4C56-839A-1D58E60B6978}" destId="{D445377C-82B8-4D46-A8DA-7A1EF300CC48}" srcOrd="4" destOrd="0" presId="urn:microsoft.com/office/officeart/2005/8/layout/cycle1"/>
    <dgm:cxn modelId="{9F6C53B8-2AF5-495F-BCBA-6B89990B8D34}" type="presParOf" srcId="{E92E50ED-2104-4C56-839A-1D58E60B6978}" destId="{5502ED10-4163-4978-A2D8-019016FBE56E}" srcOrd="5" destOrd="0" presId="urn:microsoft.com/office/officeart/2005/8/layout/cycle1"/>
    <dgm:cxn modelId="{6526FD64-FB5E-4EF7-A689-B82506DCDDAE}" type="presParOf" srcId="{E92E50ED-2104-4C56-839A-1D58E60B6978}" destId="{7A587A47-9FA4-421A-8FE9-2A20CF7B81FB}" srcOrd="6" destOrd="0" presId="urn:microsoft.com/office/officeart/2005/8/layout/cycle1"/>
    <dgm:cxn modelId="{827511C0-AACE-41FB-A914-9BC7820033DB}" type="presParOf" srcId="{E92E50ED-2104-4C56-839A-1D58E60B6978}" destId="{A358ADC3-06B9-42DB-8FFB-235E2F6F2F98}" srcOrd="7" destOrd="0" presId="urn:microsoft.com/office/officeart/2005/8/layout/cycle1"/>
    <dgm:cxn modelId="{7F29D8DD-155E-4DD0-9C36-4F984D85C50F}" type="presParOf" srcId="{E92E50ED-2104-4C56-839A-1D58E60B6978}" destId="{02E85226-A9A2-493C-825C-0403A6A4CC01}" srcOrd="8" destOrd="0" presId="urn:microsoft.com/office/officeart/2005/8/layout/cycle1"/>
    <dgm:cxn modelId="{4C9ED09D-632F-4AA6-9853-BD8543D6F032}" type="presParOf" srcId="{E92E50ED-2104-4C56-839A-1D58E60B6978}" destId="{25CA3731-1185-42A8-951C-5D21935C393B}" srcOrd="9" destOrd="0" presId="urn:microsoft.com/office/officeart/2005/8/layout/cycle1"/>
    <dgm:cxn modelId="{F3CD9CB2-327F-4C16-85C5-498AF8D8AFC2}" type="presParOf" srcId="{E92E50ED-2104-4C56-839A-1D58E60B6978}" destId="{EA611E80-2D38-467A-9D70-00B07686AA2F}" srcOrd="10" destOrd="0" presId="urn:microsoft.com/office/officeart/2005/8/layout/cycle1"/>
    <dgm:cxn modelId="{85D70E9F-7693-4678-AB6C-F3C9F427828B}" type="presParOf" srcId="{E92E50ED-2104-4C56-839A-1D58E60B6978}" destId="{4F56F714-C9FE-4CB7-BFA6-DB8A3BCD8EED}" srcOrd="11" destOrd="0" presId="urn:microsoft.com/office/officeart/2005/8/layout/cycle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27E1A284-FB59-4211-A2A6-296ECC7AF733}" type="doc">
      <dgm:prSet loTypeId="urn:microsoft.com/office/officeart/2005/8/layout/cycle1" loCatId="cycle" qsTypeId="urn:microsoft.com/office/officeart/2005/8/quickstyle/simple1" qsCatId="simple" csTypeId="urn:microsoft.com/office/officeart/2005/8/colors/accent1_2" csCatId="accent1" phldr="1"/>
      <dgm:spPr/>
      <dgm:t>
        <a:bodyPr/>
        <a:lstStyle/>
        <a:p>
          <a:endParaRPr lang="en-US"/>
        </a:p>
      </dgm:t>
    </dgm:pt>
    <dgm:pt modelId="{F5EA89EC-E158-4D50-96F6-DF07B08E3671}">
      <dgm:prSet phldrT="[Text]"/>
      <dgm:spPr/>
      <dgm:t>
        <a:bodyPr/>
        <a:lstStyle/>
        <a:p>
          <a:r>
            <a:rPr lang="en-US" dirty="0" smtClean="0"/>
            <a:t>Project Planning, Execution, and Budget</a:t>
          </a:r>
          <a:endParaRPr lang="en-US" dirty="0"/>
        </a:p>
      </dgm:t>
    </dgm:pt>
    <dgm:pt modelId="{8EEFCA71-E241-4D66-A813-A5E4DB3C627D}" type="parTrans" cxnId="{6D17475A-7399-449B-B80C-B576A52663AA}">
      <dgm:prSet/>
      <dgm:spPr/>
      <dgm:t>
        <a:bodyPr/>
        <a:lstStyle/>
        <a:p>
          <a:endParaRPr lang="en-US"/>
        </a:p>
      </dgm:t>
    </dgm:pt>
    <dgm:pt modelId="{D8B2400E-FCAE-419A-B761-6ED663DEC67E}" type="sibTrans" cxnId="{6D17475A-7399-449B-B80C-B576A52663AA}">
      <dgm:prSet/>
      <dgm:spPr/>
      <dgm:t>
        <a:bodyPr/>
        <a:lstStyle/>
        <a:p>
          <a:endParaRPr lang="en-US"/>
        </a:p>
      </dgm:t>
    </dgm:pt>
    <dgm:pt modelId="{37A83061-BB15-4DC8-987C-C41F59F2283C}">
      <dgm:prSet phldrT="[Text]"/>
      <dgm:spPr/>
      <dgm:t>
        <a:bodyPr/>
        <a:lstStyle/>
        <a:p>
          <a:r>
            <a:rPr lang="en-US" dirty="0" smtClean="0"/>
            <a:t>Project Monitoring, Control, and Closing</a:t>
          </a:r>
          <a:endParaRPr lang="en-US" dirty="0"/>
        </a:p>
      </dgm:t>
    </dgm:pt>
    <dgm:pt modelId="{073C6D5A-1CBF-4A97-B43C-12F7E64BDA57}" type="parTrans" cxnId="{20B91031-4065-4924-9130-835E223FBF17}">
      <dgm:prSet/>
      <dgm:spPr/>
      <dgm:t>
        <a:bodyPr/>
        <a:lstStyle/>
        <a:p>
          <a:endParaRPr lang="en-US"/>
        </a:p>
      </dgm:t>
    </dgm:pt>
    <dgm:pt modelId="{4A5B2F96-8D0E-4C55-952A-5E74D0CE2694}" type="sibTrans" cxnId="{20B91031-4065-4924-9130-835E223FBF17}">
      <dgm:prSet/>
      <dgm:spPr/>
      <dgm:t>
        <a:bodyPr/>
        <a:lstStyle/>
        <a:p>
          <a:endParaRPr lang="en-US"/>
        </a:p>
      </dgm:t>
    </dgm:pt>
    <dgm:pt modelId="{DD36AD2A-744B-4626-9C69-4A76E3BF39B5}">
      <dgm:prSet phldrT="[Text]"/>
      <dgm:spPr/>
      <dgm:t>
        <a:bodyPr/>
        <a:lstStyle/>
        <a:p>
          <a:r>
            <a:rPr lang="en-US" b="1" dirty="0" smtClean="0">
              <a:solidFill>
                <a:srgbClr val="5A8B25"/>
              </a:solidFill>
            </a:rPr>
            <a:t>System Development Life Cycle</a:t>
          </a:r>
          <a:endParaRPr lang="en-US" b="1" dirty="0">
            <a:solidFill>
              <a:srgbClr val="5A8B25"/>
            </a:solidFill>
          </a:endParaRPr>
        </a:p>
      </dgm:t>
    </dgm:pt>
    <dgm:pt modelId="{D2C84F5A-4421-4D2C-BE54-B2880E8784DC}" type="parTrans" cxnId="{F366F446-D4B4-4867-B7CB-0D4F262DEC2A}">
      <dgm:prSet/>
      <dgm:spPr/>
      <dgm:t>
        <a:bodyPr/>
        <a:lstStyle/>
        <a:p>
          <a:endParaRPr lang="en-US"/>
        </a:p>
      </dgm:t>
    </dgm:pt>
    <dgm:pt modelId="{E96240FE-D269-43EC-A72D-BE6D42FBED2A}" type="sibTrans" cxnId="{F366F446-D4B4-4867-B7CB-0D4F262DEC2A}">
      <dgm:prSet/>
      <dgm:spPr/>
      <dgm:t>
        <a:bodyPr/>
        <a:lstStyle/>
        <a:p>
          <a:endParaRPr lang="en-US"/>
        </a:p>
      </dgm:t>
    </dgm:pt>
    <dgm:pt modelId="{BF040C06-D312-4F8C-ACB3-85D06B8E305C}">
      <dgm:prSet phldrT="[Text]"/>
      <dgm:spPr/>
      <dgm:t>
        <a:bodyPr/>
        <a:lstStyle/>
        <a:p>
          <a:r>
            <a:rPr lang="en-US" dirty="0" smtClean="0"/>
            <a:t>Project Management Concepts</a:t>
          </a:r>
          <a:endParaRPr lang="en-US" dirty="0"/>
        </a:p>
      </dgm:t>
    </dgm:pt>
    <dgm:pt modelId="{84092373-21E7-4902-B2D0-ED59AFBACE39}" type="parTrans" cxnId="{F3B949BF-6271-4B9D-A85E-10C10F28E38A}">
      <dgm:prSet/>
      <dgm:spPr/>
      <dgm:t>
        <a:bodyPr/>
        <a:lstStyle/>
        <a:p>
          <a:endParaRPr lang="en-US"/>
        </a:p>
      </dgm:t>
    </dgm:pt>
    <dgm:pt modelId="{318A7937-6144-4B1B-B27B-64760AA0F20D}" type="sibTrans" cxnId="{F3B949BF-6271-4B9D-A85E-10C10F28E38A}">
      <dgm:prSet/>
      <dgm:spPr/>
      <dgm:t>
        <a:bodyPr/>
        <a:lstStyle/>
        <a:p>
          <a:endParaRPr lang="en-US"/>
        </a:p>
      </dgm:t>
    </dgm:pt>
    <dgm:pt modelId="{E92E50ED-2104-4C56-839A-1D58E60B6978}" type="pres">
      <dgm:prSet presAssocID="{27E1A284-FB59-4211-A2A6-296ECC7AF733}" presName="cycle" presStyleCnt="0">
        <dgm:presLayoutVars>
          <dgm:dir/>
          <dgm:resizeHandles val="exact"/>
        </dgm:presLayoutVars>
      </dgm:prSet>
      <dgm:spPr/>
      <dgm:t>
        <a:bodyPr/>
        <a:lstStyle/>
        <a:p>
          <a:endParaRPr lang="en-US"/>
        </a:p>
      </dgm:t>
    </dgm:pt>
    <dgm:pt modelId="{4A70DB3B-BC26-4C3A-A4B3-FD97B373CBF9}" type="pres">
      <dgm:prSet presAssocID="{F5EA89EC-E158-4D50-96F6-DF07B08E3671}" presName="dummy" presStyleCnt="0"/>
      <dgm:spPr/>
    </dgm:pt>
    <dgm:pt modelId="{A4AB0C58-7056-484E-BD14-C051808D0C28}" type="pres">
      <dgm:prSet presAssocID="{F5EA89EC-E158-4D50-96F6-DF07B08E3671}" presName="node" presStyleLbl="revTx" presStyleIdx="0" presStyleCnt="4">
        <dgm:presLayoutVars>
          <dgm:bulletEnabled val="1"/>
        </dgm:presLayoutVars>
      </dgm:prSet>
      <dgm:spPr/>
      <dgm:t>
        <a:bodyPr/>
        <a:lstStyle/>
        <a:p>
          <a:endParaRPr lang="en-US"/>
        </a:p>
      </dgm:t>
    </dgm:pt>
    <dgm:pt modelId="{CE8778B7-9A61-4F06-A1F7-678BEE7FE664}" type="pres">
      <dgm:prSet presAssocID="{D8B2400E-FCAE-419A-B761-6ED663DEC67E}" presName="sibTrans" presStyleLbl="node1" presStyleIdx="0" presStyleCnt="4"/>
      <dgm:spPr/>
      <dgm:t>
        <a:bodyPr/>
        <a:lstStyle/>
        <a:p>
          <a:endParaRPr lang="en-US"/>
        </a:p>
      </dgm:t>
    </dgm:pt>
    <dgm:pt modelId="{5F40BA3D-6F50-40EE-8764-161954C5089D}" type="pres">
      <dgm:prSet presAssocID="{37A83061-BB15-4DC8-987C-C41F59F2283C}" presName="dummy" presStyleCnt="0"/>
      <dgm:spPr/>
    </dgm:pt>
    <dgm:pt modelId="{D445377C-82B8-4D46-A8DA-7A1EF300CC48}" type="pres">
      <dgm:prSet presAssocID="{37A83061-BB15-4DC8-987C-C41F59F2283C}" presName="node" presStyleLbl="revTx" presStyleIdx="1" presStyleCnt="4">
        <dgm:presLayoutVars>
          <dgm:bulletEnabled val="1"/>
        </dgm:presLayoutVars>
      </dgm:prSet>
      <dgm:spPr/>
      <dgm:t>
        <a:bodyPr/>
        <a:lstStyle/>
        <a:p>
          <a:endParaRPr lang="en-US"/>
        </a:p>
      </dgm:t>
    </dgm:pt>
    <dgm:pt modelId="{5502ED10-4163-4978-A2D8-019016FBE56E}" type="pres">
      <dgm:prSet presAssocID="{4A5B2F96-8D0E-4C55-952A-5E74D0CE2694}" presName="sibTrans" presStyleLbl="node1" presStyleIdx="1" presStyleCnt="4"/>
      <dgm:spPr/>
      <dgm:t>
        <a:bodyPr/>
        <a:lstStyle/>
        <a:p>
          <a:endParaRPr lang="en-US"/>
        </a:p>
      </dgm:t>
    </dgm:pt>
    <dgm:pt modelId="{7A587A47-9FA4-421A-8FE9-2A20CF7B81FB}" type="pres">
      <dgm:prSet presAssocID="{DD36AD2A-744B-4626-9C69-4A76E3BF39B5}" presName="dummy" presStyleCnt="0"/>
      <dgm:spPr/>
    </dgm:pt>
    <dgm:pt modelId="{A358ADC3-06B9-42DB-8FFB-235E2F6F2F98}" type="pres">
      <dgm:prSet presAssocID="{DD36AD2A-744B-4626-9C69-4A76E3BF39B5}" presName="node" presStyleLbl="revTx" presStyleIdx="2" presStyleCnt="4">
        <dgm:presLayoutVars>
          <dgm:bulletEnabled val="1"/>
        </dgm:presLayoutVars>
      </dgm:prSet>
      <dgm:spPr/>
      <dgm:t>
        <a:bodyPr/>
        <a:lstStyle/>
        <a:p>
          <a:endParaRPr lang="en-US"/>
        </a:p>
      </dgm:t>
    </dgm:pt>
    <dgm:pt modelId="{02E85226-A9A2-493C-825C-0403A6A4CC01}" type="pres">
      <dgm:prSet presAssocID="{E96240FE-D269-43EC-A72D-BE6D42FBED2A}" presName="sibTrans" presStyleLbl="node1" presStyleIdx="2" presStyleCnt="4"/>
      <dgm:spPr/>
      <dgm:t>
        <a:bodyPr/>
        <a:lstStyle/>
        <a:p>
          <a:endParaRPr lang="en-US"/>
        </a:p>
      </dgm:t>
    </dgm:pt>
    <dgm:pt modelId="{25CA3731-1185-42A8-951C-5D21935C393B}" type="pres">
      <dgm:prSet presAssocID="{BF040C06-D312-4F8C-ACB3-85D06B8E305C}" presName="dummy" presStyleCnt="0"/>
      <dgm:spPr/>
    </dgm:pt>
    <dgm:pt modelId="{EA611E80-2D38-467A-9D70-00B07686AA2F}" type="pres">
      <dgm:prSet presAssocID="{BF040C06-D312-4F8C-ACB3-85D06B8E305C}" presName="node" presStyleLbl="revTx" presStyleIdx="3" presStyleCnt="4">
        <dgm:presLayoutVars>
          <dgm:bulletEnabled val="1"/>
        </dgm:presLayoutVars>
      </dgm:prSet>
      <dgm:spPr/>
      <dgm:t>
        <a:bodyPr/>
        <a:lstStyle/>
        <a:p>
          <a:endParaRPr lang="en-US"/>
        </a:p>
      </dgm:t>
    </dgm:pt>
    <dgm:pt modelId="{4F56F714-C9FE-4CB7-BFA6-DB8A3BCD8EED}" type="pres">
      <dgm:prSet presAssocID="{318A7937-6144-4B1B-B27B-64760AA0F20D}" presName="sibTrans" presStyleLbl="node1" presStyleIdx="3" presStyleCnt="4"/>
      <dgm:spPr/>
      <dgm:t>
        <a:bodyPr/>
        <a:lstStyle/>
        <a:p>
          <a:endParaRPr lang="en-US"/>
        </a:p>
      </dgm:t>
    </dgm:pt>
  </dgm:ptLst>
  <dgm:cxnLst>
    <dgm:cxn modelId="{73BBB641-A1FF-4A00-9658-A174DFF63940}" type="presOf" srcId="{4A5B2F96-8D0E-4C55-952A-5E74D0CE2694}" destId="{5502ED10-4163-4978-A2D8-019016FBE56E}" srcOrd="0" destOrd="0" presId="urn:microsoft.com/office/officeart/2005/8/layout/cycle1"/>
    <dgm:cxn modelId="{F366F446-D4B4-4867-B7CB-0D4F262DEC2A}" srcId="{27E1A284-FB59-4211-A2A6-296ECC7AF733}" destId="{DD36AD2A-744B-4626-9C69-4A76E3BF39B5}" srcOrd="2" destOrd="0" parTransId="{D2C84F5A-4421-4D2C-BE54-B2880E8784DC}" sibTransId="{E96240FE-D269-43EC-A72D-BE6D42FBED2A}"/>
    <dgm:cxn modelId="{EF40AB38-BC35-4FA0-AA16-8394673E1B69}" type="presOf" srcId="{37A83061-BB15-4DC8-987C-C41F59F2283C}" destId="{D445377C-82B8-4D46-A8DA-7A1EF300CC48}" srcOrd="0" destOrd="0" presId="urn:microsoft.com/office/officeart/2005/8/layout/cycle1"/>
    <dgm:cxn modelId="{84225556-9469-4F87-BC2A-A064F506B7E0}" type="presOf" srcId="{F5EA89EC-E158-4D50-96F6-DF07B08E3671}" destId="{A4AB0C58-7056-484E-BD14-C051808D0C28}" srcOrd="0" destOrd="0" presId="urn:microsoft.com/office/officeart/2005/8/layout/cycle1"/>
    <dgm:cxn modelId="{6D17475A-7399-449B-B80C-B576A52663AA}" srcId="{27E1A284-FB59-4211-A2A6-296ECC7AF733}" destId="{F5EA89EC-E158-4D50-96F6-DF07B08E3671}" srcOrd="0" destOrd="0" parTransId="{8EEFCA71-E241-4D66-A813-A5E4DB3C627D}" sibTransId="{D8B2400E-FCAE-419A-B761-6ED663DEC67E}"/>
    <dgm:cxn modelId="{F3B949BF-6271-4B9D-A85E-10C10F28E38A}" srcId="{27E1A284-FB59-4211-A2A6-296ECC7AF733}" destId="{BF040C06-D312-4F8C-ACB3-85D06B8E305C}" srcOrd="3" destOrd="0" parTransId="{84092373-21E7-4902-B2D0-ED59AFBACE39}" sibTransId="{318A7937-6144-4B1B-B27B-64760AA0F20D}"/>
    <dgm:cxn modelId="{B4E25E69-2AED-4964-96EF-C18B28B7DD74}" type="presOf" srcId="{D8B2400E-FCAE-419A-B761-6ED663DEC67E}" destId="{CE8778B7-9A61-4F06-A1F7-678BEE7FE664}" srcOrd="0" destOrd="0" presId="urn:microsoft.com/office/officeart/2005/8/layout/cycle1"/>
    <dgm:cxn modelId="{56C7297F-839A-4B99-B841-519DF9118FAC}" type="presOf" srcId="{E96240FE-D269-43EC-A72D-BE6D42FBED2A}" destId="{02E85226-A9A2-493C-825C-0403A6A4CC01}" srcOrd="0" destOrd="0" presId="urn:microsoft.com/office/officeart/2005/8/layout/cycle1"/>
    <dgm:cxn modelId="{03433EA3-63BC-4CD8-8F52-5FB76330F530}" type="presOf" srcId="{BF040C06-D312-4F8C-ACB3-85D06B8E305C}" destId="{EA611E80-2D38-467A-9D70-00B07686AA2F}" srcOrd="0" destOrd="0" presId="urn:microsoft.com/office/officeart/2005/8/layout/cycle1"/>
    <dgm:cxn modelId="{779B673F-62C3-4A88-8AFE-20B91F317A28}" type="presOf" srcId="{DD36AD2A-744B-4626-9C69-4A76E3BF39B5}" destId="{A358ADC3-06B9-42DB-8FFB-235E2F6F2F98}" srcOrd="0" destOrd="0" presId="urn:microsoft.com/office/officeart/2005/8/layout/cycle1"/>
    <dgm:cxn modelId="{20B91031-4065-4924-9130-835E223FBF17}" srcId="{27E1A284-FB59-4211-A2A6-296ECC7AF733}" destId="{37A83061-BB15-4DC8-987C-C41F59F2283C}" srcOrd="1" destOrd="0" parTransId="{073C6D5A-1CBF-4A97-B43C-12F7E64BDA57}" sibTransId="{4A5B2F96-8D0E-4C55-952A-5E74D0CE2694}"/>
    <dgm:cxn modelId="{EEF5F945-84AC-40F1-961F-3752D1E9767A}" type="presOf" srcId="{318A7937-6144-4B1B-B27B-64760AA0F20D}" destId="{4F56F714-C9FE-4CB7-BFA6-DB8A3BCD8EED}" srcOrd="0" destOrd="0" presId="urn:microsoft.com/office/officeart/2005/8/layout/cycle1"/>
    <dgm:cxn modelId="{C54832A1-A201-4A56-8FFF-B2154C142E47}" type="presOf" srcId="{27E1A284-FB59-4211-A2A6-296ECC7AF733}" destId="{E92E50ED-2104-4C56-839A-1D58E60B6978}" srcOrd="0" destOrd="0" presId="urn:microsoft.com/office/officeart/2005/8/layout/cycle1"/>
    <dgm:cxn modelId="{9CA88217-5D36-4C5D-A2A7-BD4C91EEEE2B}" type="presParOf" srcId="{E92E50ED-2104-4C56-839A-1D58E60B6978}" destId="{4A70DB3B-BC26-4C3A-A4B3-FD97B373CBF9}" srcOrd="0" destOrd="0" presId="urn:microsoft.com/office/officeart/2005/8/layout/cycle1"/>
    <dgm:cxn modelId="{42DD2E6C-8B1E-4EE4-911C-2848B196235A}" type="presParOf" srcId="{E92E50ED-2104-4C56-839A-1D58E60B6978}" destId="{A4AB0C58-7056-484E-BD14-C051808D0C28}" srcOrd="1" destOrd="0" presId="urn:microsoft.com/office/officeart/2005/8/layout/cycle1"/>
    <dgm:cxn modelId="{580973BD-9E8F-4546-BCBE-2019F6D1B620}" type="presParOf" srcId="{E92E50ED-2104-4C56-839A-1D58E60B6978}" destId="{CE8778B7-9A61-4F06-A1F7-678BEE7FE664}" srcOrd="2" destOrd="0" presId="urn:microsoft.com/office/officeart/2005/8/layout/cycle1"/>
    <dgm:cxn modelId="{4A2D7BEB-8E74-4EFF-A731-DC06E5CDA001}" type="presParOf" srcId="{E92E50ED-2104-4C56-839A-1D58E60B6978}" destId="{5F40BA3D-6F50-40EE-8764-161954C5089D}" srcOrd="3" destOrd="0" presId="urn:microsoft.com/office/officeart/2005/8/layout/cycle1"/>
    <dgm:cxn modelId="{F7129471-45FB-483B-BB36-BCDE29A2AB3A}" type="presParOf" srcId="{E92E50ED-2104-4C56-839A-1D58E60B6978}" destId="{D445377C-82B8-4D46-A8DA-7A1EF300CC48}" srcOrd="4" destOrd="0" presId="urn:microsoft.com/office/officeart/2005/8/layout/cycle1"/>
    <dgm:cxn modelId="{ACAFE674-39AE-4498-A4FE-4269DAE61EB8}" type="presParOf" srcId="{E92E50ED-2104-4C56-839A-1D58E60B6978}" destId="{5502ED10-4163-4978-A2D8-019016FBE56E}" srcOrd="5" destOrd="0" presId="urn:microsoft.com/office/officeart/2005/8/layout/cycle1"/>
    <dgm:cxn modelId="{DADAD93F-E92F-4D5C-B8E9-C86C13BB4EA9}" type="presParOf" srcId="{E92E50ED-2104-4C56-839A-1D58E60B6978}" destId="{7A587A47-9FA4-421A-8FE9-2A20CF7B81FB}" srcOrd="6" destOrd="0" presId="urn:microsoft.com/office/officeart/2005/8/layout/cycle1"/>
    <dgm:cxn modelId="{63FDE285-D589-43A5-B9AA-56F6B9865736}" type="presParOf" srcId="{E92E50ED-2104-4C56-839A-1D58E60B6978}" destId="{A358ADC3-06B9-42DB-8FFB-235E2F6F2F98}" srcOrd="7" destOrd="0" presId="urn:microsoft.com/office/officeart/2005/8/layout/cycle1"/>
    <dgm:cxn modelId="{4CAF4F6E-4C2E-43D2-91CC-DF4714298C80}" type="presParOf" srcId="{E92E50ED-2104-4C56-839A-1D58E60B6978}" destId="{02E85226-A9A2-493C-825C-0403A6A4CC01}" srcOrd="8" destOrd="0" presId="urn:microsoft.com/office/officeart/2005/8/layout/cycle1"/>
    <dgm:cxn modelId="{0C601E28-A31B-41D1-A0E1-78546771E8D2}" type="presParOf" srcId="{E92E50ED-2104-4C56-839A-1D58E60B6978}" destId="{25CA3731-1185-42A8-951C-5D21935C393B}" srcOrd="9" destOrd="0" presId="urn:microsoft.com/office/officeart/2005/8/layout/cycle1"/>
    <dgm:cxn modelId="{D830921E-EA42-4686-9881-A3645DDA9562}" type="presParOf" srcId="{E92E50ED-2104-4C56-839A-1D58E60B6978}" destId="{EA611E80-2D38-467A-9D70-00B07686AA2F}" srcOrd="10" destOrd="0" presId="urn:microsoft.com/office/officeart/2005/8/layout/cycle1"/>
    <dgm:cxn modelId="{0525CFA2-56E4-44B4-90C6-31B180EE7632}" type="presParOf" srcId="{E92E50ED-2104-4C56-839A-1D58E60B6978}" destId="{4F56F714-C9FE-4CB7-BFA6-DB8A3BCD8EED}" srcOrd="11" destOrd="0" presId="urn:microsoft.com/office/officeart/2005/8/layout/cycle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D9037A17-47A9-44CE-8325-E0BCE1BFB953}" type="doc">
      <dgm:prSet loTypeId="urn:microsoft.com/office/officeart/2005/8/layout/cycle5" loCatId="cycle" qsTypeId="urn:microsoft.com/office/officeart/2005/8/quickstyle/3d1" qsCatId="3D" csTypeId="urn:microsoft.com/office/officeart/2005/8/colors/accent1_2" csCatId="accent1" phldr="1"/>
      <dgm:spPr/>
      <dgm:t>
        <a:bodyPr/>
        <a:lstStyle/>
        <a:p>
          <a:endParaRPr lang="en-US"/>
        </a:p>
      </dgm:t>
    </dgm:pt>
    <dgm:pt modelId="{0483F529-722C-4702-BCC4-7E434F8812A9}">
      <dgm:prSet phldrT="[Text]"/>
      <dgm:spPr/>
      <dgm:t>
        <a:bodyPr/>
        <a:lstStyle/>
        <a:p>
          <a:r>
            <a:rPr lang="en-US" dirty="0" smtClean="0"/>
            <a:t>Initial Idea</a:t>
          </a:r>
          <a:endParaRPr lang="en-US" dirty="0"/>
        </a:p>
      </dgm:t>
    </dgm:pt>
    <dgm:pt modelId="{2359CBBB-4E27-4B2A-AC6D-77837FA0CBBF}" type="parTrans" cxnId="{B2DC3C60-B631-42E9-BD51-0E8BA962CC8A}">
      <dgm:prSet/>
      <dgm:spPr/>
      <dgm:t>
        <a:bodyPr/>
        <a:lstStyle/>
        <a:p>
          <a:endParaRPr lang="en-US"/>
        </a:p>
      </dgm:t>
    </dgm:pt>
    <dgm:pt modelId="{D0358D2B-54DE-4C6A-8222-B449FE02E181}" type="sibTrans" cxnId="{B2DC3C60-B631-42E9-BD51-0E8BA962CC8A}">
      <dgm:prSet/>
      <dgm:spPr/>
      <dgm:t>
        <a:bodyPr/>
        <a:lstStyle/>
        <a:p>
          <a:endParaRPr lang="en-US"/>
        </a:p>
      </dgm:t>
    </dgm:pt>
    <dgm:pt modelId="{05AA6A8A-F40F-48D1-9195-B8E7E6A5FBD4}">
      <dgm:prSet phldrT="[Text]"/>
      <dgm:spPr/>
      <dgm:t>
        <a:bodyPr/>
        <a:lstStyle/>
        <a:p>
          <a:r>
            <a:rPr lang="en-US" dirty="0" smtClean="0"/>
            <a:t>Requirements Analysis</a:t>
          </a:r>
          <a:endParaRPr lang="en-US" dirty="0"/>
        </a:p>
      </dgm:t>
    </dgm:pt>
    <dgm:pt modelId="{E113CC01-B18A-4ACC-AABB-9EBAEED7A17C}" type="parTrans" cxnId="{54D9D42B-AD37-43D4-BD90-10B2979FC8FA}">
      <dgm:prSet/>
      <dgm:spPr/>
      <dgm:t>
        <a:bodyPr/>
        <a:lstStyle/>
        <a:p>
          <a:endParaRPr lang="en-US"/>
        </a:p>
      </dgm:t>
    </dgm:pt>
    <dgm:pt modelId="{50DBE4E3-A75C-4F68-B9E1-3D700CBEDB19}" type="sibTrans" cxnId="{54D9D42B-AD37-43D4-BD90-10B2979FC8FA}">
      <dgm:prSet/>
      <dgm:spPr/>
      <dgm:t>
        <a:bodyPr/>
        <a:lstStyle/>
        <a:p>
          <a:endParaRPr lang="en-US"/>
        </a:p>
      </dgm:t>
    </dgm:pt>
    <dgm:pt modelId="{09B7176C-E618-470F-A78F-656894421EA0}">
      <dgm:prSet phldrT="[Text]"/>
      <dgm:spPr/>
      <dgm:t>
        <a:bodyPr/>
        <a:lstStyle/>
        <a:p>
          <a:r>
            <a:rPr lang="en-US" dirty="0" smtClean="0"/>
            <a:t>System Analysis</a:t>
          </a:r>
          <a:endParaRPr lang="en-US" dirty="0"/>
        </a:p>
      </dgm:t>
    </dgm:pt>
    <dgm:pt modelId="{80A574CD-1AD7-440E-BA39-D75550FF4106}" type="parTrans" cxnId="{36749C6E-32DC-42DF-A2F8-8A99EBE984C0}">
      <dgm:prSet/>
      <dgm:spPr/>
      <dgm:t>
        <a:bodyPr/>
        <a:lstStyle/>
        <a:p>
          <a:endParaRPr lang="en-US"/>
        </a:p>
      </dgm:t>
    </dgm:pt>
    <dgm:pt modelId="{10478C09-BF25-4BEC-B1B9-0F05A7C87C6B}" type="sibTrans" cxnId="{36749C6E-32DC-42DF-A2F8-8A99EBE984C0}">
      <dgm:prSet/>
      <dgm:spPr/>
      <dgm:t>
        <a:bodyPr/>
        <a:lstStyle/>
        <a:p>
          <a:endParaRPr lang="en-US"/>
        </a:p>
      </dgm:t>
    </dgm:pt>
    <dgm:pt modelId="{87414C5B-6DE8-4476-A0BB-EB76D5FF8694}">
      <dgm:prSet phldrT="[Text]"/>
      <dgm:spPr/>
      <dgm:t>
        <a:bodyPr/>
        <a:lstStyle/>
        <a:p>
          <a:r>
            <a:rPr lang="en-US" dirty="0" smtClean="0"/>
            <a:t>Development</a:t>
          </a:r>
          <a:endParaRPr lang="en-US" dirty="0"/>
        </a:p>
      </dgm:t>
    </dgm:pt>
    <dgm:pt modelId="{39FE8538-FFFD-4734-8169-D3561B40AA0B}" type="parTrans" cxnId="{986D4DD6-E2FF-4E74-80D2-E3FA628B4AA2}">
      <dgm:prSet/>
      <dgm:spPr/>
      <dgm:t>
        <a:bodyPr/>
        <a:lstStyle/>
        <a:p>
          <a:endParaRPr lang="en-US"/>
        </a:p>
      </dgm:t>
    </dgm:pt>
    <dgm:pt modelId="{145D41FE-B632-4B43-A9E4-45C13D5975FF}" type="sibTrans" cxnId="{986D4DD6-E2FF-4E74-80D2-E3FA628B4AA2}">
      <dgm:prSet/>
      <dgm:spPr/>
      <dgm:t>
        <a:bodyPr/>
        <a:lstStyle/>
        <a:p>
          <a:endParaRPr lang="en-US"/>
        </a:p>
      </dgm:t>
    </dgm:pt>
    <dgm:pt modelId="{85483387-B814-4B00-9383-1A2AE4EB1461}">
      <dgm:prSet phldrT="[Text]"/>
      <dgm:spPr/>
      <dgm:t>
        <a:bodyPr/>
        <a:lstStyle/>
        <a:p>
          <a:r>
            <a:rPr lang="en-US" dirty="0" smtClean="0"/>
            <a:t>Implementation</a:t>
          </a:r>
          <a:endParaRPr lang="en-US" dirty="0"/>
        </a:p>
      </dgm:t>
    </dgm:pt>
    <dgm:pt modelId="{879B1F7A-7BEC-43C0-B5D3-ABB1DDDB15B5}" type="parTrans" cxnId="{EF2A1F62-BCAF-4834-B937-17E70D8D28BA}">
      <dgm:prSet/>
      <dgm:spPr/>
      <dgm:t>
        <a:bodyPr/>
        <a:lstStyle/>
        <a:p>
          <a:endParaRPr lang="en-US"/>
        </a:p>
      </dgm:t>
    </dgm:pt>
    <dgm:pt modelId="{54BA7038-C3C9-4464-AAF2-70105D77BF76}" type="sibTrans" cxnId="{EF2A1F62-BCAF-4834-B937-17E70D8D28BA}">
      <dgm:prSet/>
      <dgm:spPr/>
      <dgm:t>
        <a:bodyPr/>
        <a:lstStyle/>
        <a:p>
          <a:endParaRPr lang="en-US"/>
        </a:p>
      </dgm:t>
    </dgm:pt>
    <dgm:pt modelId="{ED0D68B4-70F8-4A54-B212-D97BC179BEC2}">
      <dgm:prSet phldrT="[Text]"/>
      <dgm:spPr/>
      <dgm:t>
        <a:bodyPr/>
        <a:lstStyle/>
        <a:p>
          <a:r>
            <a:rPr lang="en-US" dirty="0" smtClean="0"/>
            <a:t>Maintenance</a:t>
          </a:r>
          <a:endParaRPr lang="en-US" dirty="0"/>
        </a:p>
      </dgm:t>
    </dgm:pt>
    <dgm:pt modelId="{336678AD-CFF6-4A86-B550-D4D49DCED419}" type="parTrans" cxnId="{2A70E30A-1A00-48B9-89E8-D7E39DABF718}">
      <dgm:prSet/>
      <dgm:spPr/>
      <dgm:t>
        <a:bodyPr/>
        <a:lstStyle/>
        <a:p>
          <a:endParaRPr lang="en-US"/>
        </a:p>
      </dgm:t>
    </dgm:pt>
    <dgm:pt modelId="{1DA386E8-DA1C-4C4A-BB8F-DA55A133C0BB}" type="sibTrans" cxnId="{2A70E30A-1A00-48B9-89E8-D7E39DABF718}">
      <dgm:prSet/>
      <dgm:spPr/>
      <dgm:t>
        <a:bodyPr/>
        <a:lstStyle/>
        <a:p>
          <a:endParaRPr lang="en-US"/>
        </a:p>
      </dgm:t>
    </dgm:pt>
    <dgm:pt modelId="{8169CEA9-471A-4E69-BF12-A92FBD1D7B3F}" type="pres">
      <dgm:prSet presAssocID="{D9037A17-47A9-44CE-8325-E0BCE1BFB953}" presName="cycle" presStyleCnt="0">
        <dgm:presLayoutVars>
          <dgm:dir/>
          <dgm:resizeHandles val="exact"/>
        </dgm:presLayoutVars>
      </dgm:prSet>
      <dgm:spPr/>
      <dgm:t>
        <a:bodyPr/>
        <a:lstStyle/>
        <a:p>
          <a:endParaRPr lang="en-US"/>
        </a:p>
      </dgm:t>
    </dgm:pt>
    <dgm:pt modelId="{652B5AF5-05B5-4D4F-9DAC-EBBBF4160728}" type="pres">
      <dgm:prSet presAssocID="{0483F529-722C-4702-BCC4-7E434F8812A9}" presName="node" presStyleLbl="node1" presStyleIdx="0" presStyleCnt="6">
        <dgm:presLayoutVars>
          <dgm:bulletEnabled val="1"/>
        </dgm:presLayoutVars>
      </dgm:prSet>
      <dgm:spPr/>
      <dgm:t>
        <a:bodyPr/>
        <a:lstStyle/>
        <a:p>
          <a:endParaRPr lang="en-US"/>
        </a:p>
      </dgm:t>
    </dgm:pt>
    <dgm:pt modelId="{5941B849-AE8E-4879-A290-7C466A2ADBB2}" type="pres">
      <dgm:prSet presAssocID="{0483F529-722C-4702-BCC4-7E434F8812A9}" presName="spNode" presStyleCnt="0"/>
      <dgm:spPr/>
    </dgm:pt>
    <dgm:pt modelId="{05C6CB3B-253A-4272-8185-A3F1400424B3}" type="pres">
      <dgm:prSet presAssocID="{D0358D2B-54DE-4C6A-8222-B449FE02E181}" presName="sibTrans" presStyleLbl="sibTrans1D1" presStyleIdx="0" presStyleCnt="6"/>
      <dgm:spPr/>
      <dgm:t>
        <a:bodyPr/>
        <a:lstStyle/>
        <a:p>
          <a:endParaRPr lang="en-US"/>
        </a:p>
      </dgm:t>
    </dgm:pt>
    <dgm:pt modelId="{1FA6FF5B-6814-4500-BD58-6D0E432F381F}" type="pres">
      <dgm:prSet presAssocID="{05AA6A8A-F40F-48D1-9195-B8E7E6A5FBD4}" presName="node" presStyleLbl="node1" presStyleIdx="1" presStyleCnt="6">
        <dgm:presLayoutVars>
          <dgm:bulletEnabled val="1"/>
        </dgm:presLayoutVars>
      </dgm:prSet>
      <dgm:spPr/>
      <dgm:t>
        <a:bodyPr/>
        <a:lstStyle/>
        <a:p>
          <a:endParaRPr lang="en-US"/>
        </a:p>
      </dgm:t>
    </dgm:pt>
    <dgm:pt modelId="{43BAACA2-5BAB-40DD-9620-6566845465D1}" type="pres">
      <dgm:prSet presAssocID="{05AA6A8A-F40F-48D1-9195-B8E7E6A5FBD4}" presName="spNode" presStyleCnt="0"/>
      <dgm:spPr/>
    </dgm:pt>
    <dgm:pt modelId="{EDE04F64-444C-4806-BDA3-7AF11FDDC03A}" type="pres">
      <dgm:prSet presAssocID="{50DBE4E3-A75C-4F68-B9E1-3D700CBEDB19}" presName="sibTrans" presStyleLbl="sibTrans1D1" presStyleIdx="1" presStyleCnt="6"/>
      <dgm:spPr/>
      <dgm:t>
        <a:bodyPr/>
        <a:lstStyle/>
        <a:p>
          <a:endParaRPr lang="en-US"/>
        </a:p>
      </dgm:t>
    </dgm:pt>
    <dgm:pt modelId="{ED022899-64E1-4BAC-AB29-A6C6A6D96599}" type="pres">
      <dgm:prSet presAssocID="{09B7176C-E618-470F-A78F-656894421EA0}" presName="node" presStyleLbl="node1" presStyleIdx="2" presStyleCnt="6">
        <dgm:presLayoutVars>
          <dgm:bulletEnabled val="1"/>
        </dgm:presLayoutVars>
      </dgm:prSet>
      <dgm:spPr/>
      <dgm:t>
        <a:bodyPr/>
        <a:lstStyle/>
        <a:p>
          <a:endParaRPr lang="en-US"/>
        </a:p>
      </dgm:t>
    </dgm:pt>
    <dgm:pt modelId="{844BD13A-35F5-40AE-A203-4806E76C6DEB}" type="pres">
      <dgm:prSet presAssocID="{09B7176C-E618-470F-A78F-656894421EA0}" presName="spNode" presStyleCnt="0"/>
      <dgm:spPr/>
    </dgm:pt>
    <dgm:pt modelId="{06FD5355-61B7-45C8-BC0B-D21CDC0DED7E}" type="pres">
      <dgm:prSet presAssocID="{10478C09-BF25-4BEC-B1B9-0F05A7C87C6B}" presName="sibTrans" presStyleLbl="sibTrans1D1" presStyleIdx="2" presStyleCnt="6"/>
      <dgm:spPr/>
      <dgm:t>
        <a:bodyPr/>
        <a:lstStyle/>
        <a:p>
          <a:endParaRPr lang="en-US"/>
        </a:p>
      </dgm:t>
    </dgm:pt>
    <dgm:pt modelId="{E1B45839-611D-4663-831B-19770E2CBE82}" type="pres">
      <dgm:prSet presAssocID="{87414C5B-6DE8-4476-A0BB-EB76D5FF8694}" presName="node" presStyleLbl="node1" presStyleIdx="3" presStyleCnt="6">
        <dgm:presLayoutVars>
          <dgm:bulletEnabled val="1"/>
        </dgm:presLayoutVars>
      </dgm:prSet>
      <dgm:spPr/>
      <dgm:t>
        <a:bodyPr/>
        <a:lstStyle/>
        <a:p>
          <a:endParaRPr lang="en-US"/>
        </a:p>
      </dgm:t>
    </dgm:pt>
    <dgm:pt modelId="{56585A70-82E4-4DF6-BA73-3127F28D003A}" type="pres">
      <dgm:prSet presAssocID="{87414C5B-6DE8-4476-A0BB-EB76D5FF8694}" presName="spNode" presStyleCnt="0"/>
      <dgm:spPr/>
    </dgm:pt>
    <dgm:pt modelId="{6C271EE5-257B-42FF-A934-DF198D56E0DE}" type="pres">
      <dgm:prSet presAssocID="{145D41FE-B632-4B43-A9E4-45C13D5975FF}" presName="sibTrans" presStyleLbl="sibTrans1D1" presStyleIdx="3" presStyleCnt="6"/>
      <dgm:spPr/>
      <dgm:t>
        <a:bodyPr/>
        <a:lstStyle/>
        <a:p>
          <a:endParaRPr lang="en-US"/>
        </a:p>
      </dgm:t>
    </dgm:pt>
    <dgm:pt modelId="{33F77C26-DA66-4FCA-AA19-CA76ADD2BD9E}" type="pres">
      <dgm:prSet presAssocID="{85483387-B814-4B00-9383-1A2AE4EB1461}" presName="node" presStyleLbl="node1" presStyleIdx="4" presStyleCnt="6">
        <dgm:presLayoutVars>
          <dgm:bulletEnabled val="1"/>
        </dgm:presLayoutVars>
      </dgm:prSet>
      <dgm:spPr/>
      <dgm:t>
        <a:bodyPr/>
        <a:lstStyle/>
        <a:p>
          <a:endParaRPr lang="en-US"/>
        </a:p>
      </dgm:t>
    </dgm:pt>
    <dgm:pt modelId="{2271F2D4-1F77-4839-9CE2-350E14325C92}" type="pres">
      <dgm:prSet presAssocID="{85483387-B814-4B00-9383-1A2AE4EB1461}" presName="spNode" presStyleCnt="0"/>
      <dgm:spPr/>
    </dgm:pt>
    <dgm:pt modelId="{EE090C47-B360-4DFD-962C-770BF1D0592B}" type="pres">
      <dgm:prSet presAssocID="{54BA7038-C3C9-4464-AAF2-70105D77BF76}" presName="sibTrans" presStyleLbl="sibTrans1D1" presStyleIdx="4" presStyleCnt="6"/>
      <dgm:spPr/>
      <dgm:t>
        <a:bodyPr/>
        <a:lstStyle/>
        <a:p>
          <a:endParaRPr lang="en-US"/>
        </a:p>
      </dgm:t>
    </dgm:pt>
    <dgm:pt modelId="{13C5B30D-9D61-4683-9D72-434FC882EDFD}" type="pres">
      <dgm:prSet presAssocID="{ED0D68B4-70F8-4A54-B212-D97BC179BEC2}" presName="node" presStyleLbl="node1" presStyleIdx="5" presStyleCnt="6">
        <dgm:presLayoutVars>
          <dgm:bulletEnabled val="1"/>
        </dgm:presLayoutVars>
      </dgm:prSet>
      <dgm:spPr/>
      <dgm:t>
        <a:bodyPr/>
        <a:lstStyle/>
        <a:p>
          <a:endParaRPr lang="en-US"/>
        </a:p>
      </dgm:t>
    </dgm:pt>
    <dgm:pt modelId="{58B0181F-66AA-4880-BEBC-3A16D8DABDBB}" type="pres">
      <dgm:prSet presAssocID="{ED0D68B4-70F8-4A54-B212-D97BC179BEC2}" presName="spNode" presStyleCnt="0"/>
      <dgm:spPr/>
    </dgm:pt>
    <dgm:pt modelId="{66A1383A-6080-47DC-AB34-6A049E79F813}" type="pres">
      <dgm:prSet presAssocID="{1DA386E8-DA1C-4C4A-BB8F-DA55A133C0BB}" presName="sibTrans" presStyleLbl="sibTrans1D1" presStyleIdx="5" presStyleCnt="6"/>
      <dgm:spPr/>
      <dgm:t>
        <a:bodyPr/>
        <a:lstStyle/>
        <a:p>
          <a:endParaRPr lang="en-US"/>
        </a:p>
      </dgm:t>
    </dgm:pt>
  </dgm:ptLst>
  <dgm:cxnLst>
    <dgm:cxn modelId="{36749C6E-32DC-42DF-A2F8-8A99EBE984C0}" srcId="{D9037A17-47A9-44CE-8325-E0BCE1BFB953}" destId="{09B7176C-E618-470F-A78F-656894421EA0}" srcOrd="2" destOrd="0" parTransId="{80A574CD-1AD7-440E-BA39-D75550FF4106}" sibTransId="{10478C09-BF25-4BEC-B1B9-0F05A7C87C6B}"/>
    <dgm:cxn modelId="{CA015C4F-8278-494E-A97D-E5C1D00508A0}" type="presOf" srcId="{05AA6A8A-F40F-48D1-9195-B8E7E6A5FBD4}" destId="{1FA6FF5B-6814-4500-BD58-6D0E432F381F}" srcOrd="0" destOrd="0" presId="urn:microsoft.com/office/officeart/2005/8/layout/cycle5"/>
    <dgm:cxn modelId="{BCF17DEC-174A-4C9B-A785-D86674C04F28}" type="presOf" srcId="{145D41FE-B632-4B43-A9E4-45C13D5975FF}" destId="{6C271EE5-257B-42FF-A934-DF198D56E0DE}" srcOrd="0" destOrd="0" presId="urn:microsoft.com/office/officeart/2005/8/layout/cycle5"/>
    <dgm:cxn modelId="{16423747-7B60-4387-9A59-1E4ECD0034FF}" type="presOf" srcId="{1DA386E8-DA1C-4C4A-BB8F-DA55A133C0BB}" destId="{66A1383A-6080-47DC-AB34-6A049E79F813}" srcOrd="0" destOrd="0" presId="urn:microsoft.com/office/officeart/2005/8/layout/cycle5"/>
    <dgm:cxn modelId="{9E49D3C5-4288-484C-9673-1964089CF35A}" type="presOf" srcId="{54BA7038-C3C9-4464-AAF2-70105D77BF76}" destId="{EE090C47-B360-4DFD-962C-770BF1D0592B}" srcOrd="0" destOrd="0" presId="urn:microsoft.com/office/officeart/2005/8/layout/cycle5"/>
    <dgm:cxn modelId="{665E49F9-E0E2-49C4-B400-163216A31CC1}" type="presOf" srcId="{50DBE4E3-A75C-4F68-B9E1-3D700CBEDB19}" destId="{EDE04F64-444C-4806-BDA3-7AF11FDDC03A}" srcOrd="0" destOrd="0" presId="urn:microsoft.com/office/officeart/2005/8/layout/cycle5"/>
    <dgm:cxn modelId="{986D4DD6-E2FF-4E74-80D2-E3FA628B4AA2}" srcId="{D9037A17-47A9-44CE-8325-E0BCE1BFB953}" destId="{87414C5B-6DE8-4476-A0BB-EB76D5FF8694}" srcOrd="3" destOrd="0" parTransId="{39FE8538-FFFD-4734-8169-D3561B40AA0B}" sibTransId="{145D41FE-B632-4B43-A9E4-45C13D5975FF}"/>
    <dgm:cxn modelId="{EF2A1F62-BCAF-4834-B937-17E70D8D28BA}" srcId="{D9037A17-47A9-44CE-8325-E0BCE1BFB953}" destId="{85483387-B814-4B00-9383-1A2AE4EB1461}" srcOrd="4" destOrd="0" parTransId="{879B1F7A-7BEC-43C0-B5D3-ABB1DDDB15B5}" sibTransId="{54BA7038-C3C9-4464-AAF2-70105D77BF76}"/>
    <dgm:cxn modelId="{2A70E30A-1A00-48B9-89E8-D7E39DABF718}" srcId="{D9037A17-47A9-44CE-8325-E0BCE1BFB953}" destId="{ED0D68B4-70F8-4A54-B212-D97BC179BEC2}" srcOrd="5" destOrd="0" parTransId="{336678AD-CFF6-4A86-B550-D4D49DCED419}" sibTransId="{1DA386E8-DA1C-4C4A-BB8F-DA55A133C0BB}"/>
    <dgm:cxn modelId="{55D5A6AD-A905-4C99-9117-98A94F24FB99}" type="presOf" srcId="{0483F529-722C-4702-BCC4-7E434F8812A9}" destId="{652B5AF5-05B5-4D4F-9DAC-EBBBF4160728}" srcOrd="0" destOrd="0" presId="urn:microsoft.com/office/officeart/2005/8/layout/cycle5"/>
    <dgm:cxn modelId="{DC661481-7FAA-43E5-B68E-C1370F17EF51}" type="presOf" srcId="{D0358D2B-54DE-4C6A-8222-B449FE02E181}" destId="{05C6CB3B-253A-4272-8185-A3F1400424B3}" srcOrd="0" destOrd="0" presId="urn:microsoft.com/office/officeart/2005/8/layout/cycle5"/>
    <dgm:cxn modelId="{4255267A-3043-42A7-886A-D030BB43E2D0}" type="presOf" srcId="{ED0D68B4-70F8-4A54-B212-D97BC179BEC2}" destId="{13C5B30D-9D61-4683-9D72-434FC882EDFD}" srcOrd="0" destOrd="0" presId="urn:microsoft.com/office/officeart/2005/8/layout/cycle5"/>
    <dgm:cxn modelId="{54D9D42B-AD37-43D4-BD90-10B2979FC8FA}" srcId="{D9037A17-47A9-44CE-8325-E0BCE1BFB953}" destId="{05AA6A8A-F40F-48D1-9195-B8E7E6A5FBD4}" srcOrd="1" destOrd="0" parTransId="{E113CC01-B18A-4ACC-AABB-9EBAEED7A17C}" sibTransId="{50DBE4E3-A75C-4F68-B9E1-3D700CBEDB19}"/>
    <dgm:cxn modelId="{3EA2BF03-613A-4B1D-AB49-7231C108125A}" type="presOf" srcId="{09B7176C-E618-470F-A78F-656894421EA0}" destId="{ED022899-64E1-4BAC-AB29-A6C6A6D96599}" srcOrd="0" destOrd="0" presId="urn:microsoft.com/office/officeart/2005/8/layout/cycle5"/>
    <dgm:cxn modelId="{D090552B-0AAC-499D-95D6-044BA103CCF0}" type="presOf" srcId="{87414C5B-6DE8-4476-A0BB-EB76D5FF8694}" destId="{E1B45839-611D-4663-831B-19770E2CBE82}" srcOrd="0" destOrd="0" presId="urn:microsoft.com/office/officeart/2005/8/layout/cycle5"/>
    <dgm:cxn modelId="{B2DC3C60-B631-42E9-BD51-0E8BA962CC8A}" srcId="{D9037A17-47A9-44CE-8325-E0BCE1BFB953}" destId="{0483F529-722C-4702-BCC4-7E434F8812A9}" srcOrd="0" destOrd="0" parTransId="{2359CBBB-4E27-4B2A-AC6D-77837FA0CBBF}" sibTransId="{D0358D2B-54DE-4C6A-8222-B449FE02E181}"/>
    <dgm:cxn modelId="{29A01C56-146F-4887-813C-05661EA81267}" type="presOf" srcId="{10478C09-BF25-4BEC-B1B9-0F05A7C87C6B}" destId="{06FD5355-61B7-45C8-BC0B-D21CDC0DED7E}" srcOrd="0" destOrd="0" presId="urn:microsoft.com/office/officeart/2005/8/layout/cycle5"/>
    <dgm:cxn modelId="{1576F9EB-B7A4-4AD7-914F-2D54953FB70B}" type="presOf" srcId="{85483387-B814-4B00-9383-1A2AE4EB1461}" destId="{33F77C26-DA66-4FCA-AA19-CA76ADD2BD9E}" srcOrd="0" destOrd="0" presId="urn:microsoft.com/office/officeart/2005/8/layout/cycle5"/>
    <dgm:cxn modelId="{C893586F-0B8E-4345-8B1F-E2727CD17B95}" type="presOf" srcId="{D9037A17-47A9-44CE-8325-E0BCE1BFB953}" destId="{8169CEA9-471A-4E69-BF12-A92FBD1D7B3F}" srcOrd="0" destOrd="0" presId="urn:microsoft.com/office/officeart/2005/8/layout/cycle5"/>
    <dgm:cxn modelId="{E6C7D9CB-0861-4013-8A03-9194FAE2C177}" type="presParOf" srcId="{8169CEA9-471A-4E69-BF12-A92FBD1D7B3F}" destId="{652B5AF5-05B5-4D4F-9DAC-EBBBF4160728}" srcOrd="0" destOrd="0" presId="urn:microsoft.com/office/officeart/2005/8/layout/cycle5"/>
    <dgm:cxn modelId="{1DAC3C50-DAD8-43EB-8B29-0EBF5B542946}" type="presParOf" srcId="{8169CEA9-471A-4E69-BF12-A92FBD1D7B3F}" destId="{5941B849-AE8E-4879-A290-7C466A2ADBB2}" srcOrd="1" destOrd="0" presId="urn:microsoft.com/office/officeart/2005/8/layout/cycle5"/>
    <dgm:cxn modelId="{94B16A2B-55C0-4ABD-BF55-E8407B9EAAD4}" type="presParOf" srcId="{8169CEA9-471A-4E69-BF12-A92FBD1D7B3F}" destId="{05C6CB3B-253A-4272-8185-A3F1400424B3}" srcOrd="2" destOrd="0" presId="urn:microsoft.com/office/officeart/2005/8/layout/cycle5"/>
    <dgm:cxn modelId="{EF231CDF-EC8E-49EB-A3F9-6EE05F4B928E}" type="presParOf" srcId="{8169CEA9-471A-4E69-BF12-A92FBD1D7B3F}" destId="{1FA6FF5B-6814-4500-BD58-6D0E432F381F}" srcOrd="3" destOrd="0" presId="urn:microsoft.com/office/officeart/2005/8/layout/cycle5"/>
    <dgm:cxn modelId="{967C4D5E-AD17-4F8F-A237-68B3B6571B7F}" type="presParOf" srcId="{8169CEA9-471A-4E69-BF12-A92FBD1D7B3F}" destId="{43BAACA2-5BAB-40DD-9620-6566845465D1}" srcOrd="4" destOrd="0" presId="urn:microsoft.com/office/officeart/2005/8/layout/cycle5"/>
    <dgm:cxn modelId="{8A0A67AC-D56B-4E5C-90C8-3BD396118B52}" type="presParOf" srcId="{8169CEA9-471A-4E69-BF12-A92FBD1D7B3F}" destId="{EDE04F64-444C-4806-BDA3-7AF11FDDC03A}" srcOrd="5" destOrd="0" presId="urn:microsoft.com/office/officeart/2005/8/layout/cycle5"/>
    <dgm:cxn modelId="{D88FF605-FD1B-493E-A64D-B9EDEBB98619}" type="presParOf" srcId="{8169CEA9-471A-4E69-BF12-A92FBD1D7B3F}" destId="{ED022899-64E1-4BAC-AB29-A6C6A6D96599}" srcOrd="6" destOrd="0" presId="urn:microsoft.com/office/officeart/2005/8/layout/cycle5"/>
    <dgm:cxn modelId="{098A26CA-08E0-496D-BDE8-18EFDE2DF4EC}" type="presParOf" srcId="{8169CEA9-471A-4E69-BF12-A92FBD1D7B3F}" destId="{844BD13A-35F5-40AE-A203-4806E76C6DEB}" srcOrd="7" destOrd="0" presId="urn:microsoft.com/office/officeart/2005/8/layout/cycle5"/>
    <dgm:cxn modelId="{27C67AE0-3C5D-4793-A95C-F4648B3E4C60}" type="presParOf" srcId="{8169CEA9-471A-4E69-BF12-A92FBD1D7B3F}" destId="{06FD5355-61B7-45C8-BC0B-D21CDC0DED7E}" srcOrd="8" destOrd="0" presId="urn:microsoft.com/office/officeart/2005/8/layout/cycle5"/>
    <dgm:cxn modelId="{C1E9E3F7-F9E9-4ED9-B7AD-624B0AF0CD45}" type="presParOf" srcId="{8169CEA9-471A-4E69-BF12-A92FBD1D7B3F}" destId="{E1B45839-611D-4663-831B-19770E2CBE82}" srcOrd="9" destOrd="0" presId="urn:microsoft.com/office/officeart/2005/8/layout/cycle5"/>
    <dgm:cxn modelId="{DA8C091D-1F8C-4BFD-BFBB-8CDCE84D5447}" type="presParOf" srcId="{8169CEA9-471A-4E69-BF12-A92FBD1D7B3F}" destId="{56585A70-82E4-4DF6-BA73-3127F28D003A}" srcOrd="10" destOrd="0" presId="urn:microsoft.com/office/officeart/2005/8/layout/cycle5"/>
    <dgm:cxn modelId="{317A690D-8157-4796-8A60-DB5A48081BCD}" type="presParOf" srcId="{8169CEA9-471A-4E69-BF12-A92FBD1D7B3F}" destId="{6C271EE5-257B-42FF-A934-DF198D56E0DE}" srcOrd="11" destOrd="0" presId="urn:microsoft.com/office/officeart/2005/8/layout/cycle5"/>
    <dgm:cxn modelId="{57B9FBE8-BE34-4B87-8918-4233D9E8609E}" type="presParOf" srcId="{8169CEA9-471A-4E69-BF12-A92FBD1D7B3F}" destId="{33F77C26-DA66-4FCA-AA19-CA76ADD2BD9E}" srcOrd="12" destOrd="0" presId="urn:microsoft.com/office/officeart/2005/8/layout/cycle5"/>
    <dgm:cxn modelId="{F6A074FA-BC53-4C5B-81EF-E0B60AAB03E5}" type="presParOf" srcId="{8169CEA9-471A-4E69-BF12-A92FBD1D7B3F}" destId="{2271F2D4-1F77-4839-9CE2-350E14325C92}" srcOrd="13" destOrd="0" presId="urn:microsoft.com/office/officeart/2005/8/layout/cycle5"/>
    <dgm:cxn modelId="{3582C61A-4AF3-4DED-9CBB-411D0A9F3E2A}" type="presParOf" srcId="{8169CEA9-471A-4E69-BF12-A92FBD1D7B3F}" destId="{EE090C47-B360-4DFD-962C-770BF1D0592B}" srcOrd="14" destOrd="0" presId="urn:microsoft.com/office/officeart/2005/8/layout/cycle5"/>
    <dgm:cxn modelId="{C64EE5CB-4302-4047-B639-3CA2ABB32744}" type="presParOf" srcId="{8169CEA9-471A-4E69-BF12-A92FBD1D7B3F}" destId="{13C5B30D-9D61-4683-9D72-434FC882EDFD}" srcOrd="15" destOrd="0" presId="urn:microsoft.com/office/officeart/2005/8/layout/cycle5"/>
    <dgm:cxn modelId="{F2DD7DF4-851B-40BB-AC5E-9037F8C90006}" type="presParOf" srcId="{8169CEA9-471A-4E69-BF12-A92FBD1D7B3F}" destId="{58B0181F-66AA-4880-BEBC-3A16D8DABDBB}" srcOrd="16" destOrd="0" presId="urn:microsoft.com/office/officeart/2005/8/layout/cycle5"/>
    <dgm:cxn modelId="{32EBB36C-9E54-4881-AD36-C53AC57C4CEE}" type="presParOf" srcId="{8169CEA9-471A-4E69-BF12-A92FBD1D7B3F}" destId="{66A1383A-6080-47DC-AB34-6A049E79F813}" srcOrd="17" destOrd="0" presId="urn:microsoft.com/office/officeart/2005/8/layout/cycle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4AB0C58-7056-484E-BD14-C051808D0C28}">
      <dsp:nvSpPr>
        <dsp:cNvPr id="0" name=""/>
        <dsp:cNvSpPr/>
      </dsp:nvSpPr>
      <dsp:spPr>
        <a:xfrm>
          <a:off x="4222713" y="102827"/>
          <a:ext cx="1618059" cy="161805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6670" tIns="26670" rIns="26670" bIns="26670" numCol="1" spcCol="1270" anchor="ctr" anchorCtr="0">
          <a:noAutofit/>
        </a:bodyPr>
        <a:lstStyle/>
        <a:p>
          <a:pPr lvl="0" algn="ctr" defTabSz="933450">
            <a:lnSpc>
              <a:spcPct val="90000"/>
            </a:lnSpc>
            <a:spcBef>
              <a:spcPct val="0"/>
            </a:spcBef>
            <a:spcAft>
              <a:spcPct val="35000"/>
            </a:spcAft>
          </a:pPr>
          <a:r>
            <a:rPr lang="en-US" sz="2100" kern="1200" dirty="0" smtClean="0">
              <a:solidFill>
                <a:schemeClr val="tx1"/>
              </a:solidFill>
            </a:rPr>
            <a:t>Project Planning, Execution, and Budget</a:t>
          </a:r>
          <a:endParaRPr lang="en-US" sz="2100" kern="1200" dirty="0">
            <a:solidFill>
              <a:schemeClr val="tx1"/>
            </a:solidFill>
          </a:endParaRPr>
        </a:p>
      </dsp:txBody>
      <dsp:txXfrm>
        <a:off x="4222713" y="102827"/>
        <a:ext cx="1618059" cy="1618059"/>
      </dsp:txXfrm>
    </dsp:sp>
    <dsp:sp modelId="{CE8778B7-9A61-4F06-A1F7-678BEE7FE664}">
      <dsp:nvSpPr>
        <dsp:cNvPr id="0" name=""/>
        <dsp:cNvSpPr/>
      </dsp:nvSpPr>
      <dsp:spPr>
        <a:xfrm>
          <a:off x="1372453" y="853"/>
          <a:ext cx="4570293" cy="4570293"/>
        </a:xfrm>
        <a:prstGeom prst="circularArrow">
          <a:avLst>
            <a:gd name="adj1" fmla="val 6904"/>
            <a:gd name="adj2" fmla="val 465486"/>
            <a:gd name="adj3" fmla="val 548851"/>
            <a:gd name="adj4" fmla="val 20585663"/>
            <a:gd name="adj5" fmla="val 8054"/>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445377C-82B8-4D46-A8DA-7A1EF300CC48}">
      <dsp:nvSpPr>
        <dsp:cNvPr id="0" name=""/>
        <dsp:cNvSpPr/>
      </dsp:nvSpPr>
      <dsp:spPr>
        <a:xfrm>
          <a:off x="4222713" y="2851113"/>
          <a:ext cx="1618059" cy="161805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6670" tIns="26670" rIns="26670" bIns="26670" numCol="1" spcCol="1270" anchor="ctr" anchorCtr="0">
          <a:noAutofit/>
        </a:bodyPr>
        <a:lstStyle/>
        <a:p>
          <a:pPr lvl="0" algn="ctr" defTabSz="933450">
            <a:lnSpc>
              <a:spcPct val="90000"/>
            </a:lnSpc>
            <a:spcBef>
              <a:spcPct val="0"/>
            </a:spcBef>
            <a:spcAft>
              <a:spcPct val="35000"/>
            </a:spcAft>
          </a:pPr>
          <a:r>
            <a:rPr lang="en-US" sz="2100" kern="1200" dirty="0" smtClean="0">
              <a:solidFill>
                <a:schemeClr val="tx1"/>
              </a:solidFill>
            </a:rPr>
            <a:t>Project Monitoring, Control, and Closing</a:t>
          </a:r>
          <a:endParaRPr lang="en-US" sz="2100" kern="1200" dirty="0">
            <a:solidFill>
              <a:schemeClr val="tx1"/>
            </a:solidFill>
          </a:endParaRPr>
        </a:p>
      </dsp:txBody>
      <dsp:txXfrm>
        <a:off x="4222713" y="2851113"/>
        <a:ext cx="1618059" cy="1618059"/>
      </dsp:txXfrm>
    </dsp:sp>
    <dsp:sp modelId="{5502ED10-4163-4978-A2D8-019016FBE56E}">
      <dsp:nvSpPr>
        <dsp:cNvPr id="0" name=""/>
        <dsp:cNvSpPr/>
      </dsp:nvSpPr>
      <dsp:spPr>
        <a:xfrm>
          <a:off x="1372453" y="853"/>
          <a:ext cx="4570293" cy="4570293"/>
        </a:xfrm>
        <a:prstGeom prst="circularArrow">
          <a:avLst>
            <a:gd name="adj1" fmla="val 6904"/>
            <a:gd name="adj2" fmla="val 465486"/>
            <a:gd name="adj3" fmla="val 5948851"/>
            <a:gd name="adj4" fmla="val 4385663"/>
            <a:gd name="adj5" fmla="val 8054"/>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358ADC3-06B9-42DB-8FFB-235E2F6F2F98}">
      <dsp:nvSpPr>
        <dsp:cNvPr id="0" name=""/>
        <dsp:cNvSpPr/>
      </dsp:nvSpPr>
      <dsp:spPr>
        <a:xfrm>
          <a:off x="1474427" y="2851113"/>
          <a:ext cx="1618059" cy="161805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6670" tIns="26670" rIns="26670" bIns="26670" numCol="1" spcCol="1270" anchor="ctr" anchorCtr="0">
          <a:noAutofit/>
        </a:bodyPr>
        <a:lstStyle/>
        <a:p>
          <a:pPr lvl="0" algn="ctr" defTabSz="933450">
            <a:lnSpc>
              <a:spcPct val="90000"/>
            </a:lnSpc>
            <a:spcBef>
              <a:spcPct val="0"/>
            </a:spcBef>
            <a:spcAft>
              <a:spcPct val="35000"/>
            </a:spcAft>
          </a:pPr>
          <a:r>
            <a:rPr lang="en-US" sz="2100" kern="1200" dirty="0" smtClean="0"/>
            <a:t>System Development Life Cycle</a:t>
          </a:r>
          <a:endParaRPr lang="en-US" sz="2100" kern="1200" dirty="0"/>
        </a:p>
      </dsp:txBody>
      <dsp:txXfrm>
        <a:off x="1474427" y="2851113"/>
        <a:ext cx="1618059" cy="1618059"/>
      </dsp:txXfrm>
    </dsp:sp>
    <dsp:sp modelId="{02E85226-A9A2-493C-825C-0403A6A4CC01}">
      <dsp:nvSpPr>
        <dsp:cNvPr id="0" name=""/>
        <dsp:cNvSpPr/>
      </dsp:nvSpPr>
      <dsp:spPr>
        <a:xfrm>
          <a:off x="1372453" y="853"/>
          <a:ext cx="4570293" cy="4570293"/>
        </a:xfrm>
        <a:prstGeom prst="circularArrow">
          <a:avLst>
            <a:gd name="adj1" fmla="val 6904"/>
            <a:gd name="adj2" fmla="val 465486"/>
            <a:gd name="adj3" fmla="val 11348851"/>
            <a:gd name="adj4" fmla="val 9785663"/>
            <a:gd name="adj5" fmla="val 8054"/>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A611E80-2D38-467A-9D70-00B07686AA2F}">
      <dsp:nvSpPr>
        <dsp:cNvPr id="0" name=""/>
        <dsp:cNvSpPr/>
      </dsp:nvSpPr>
      <dsp:spPr>
        <a:xfrm>
          <a:off x="1474427" y="102827"/>
          <a:ext cx="1618059" cy="161805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6670" tIns="26670" rIns="26670" bIns="26670" numCol="1" spcCol="1270" anchor="ctr" anchorCtr="0">
          <a:noAutofit/>
        </a:bodyPr>
        <a:lstStyle/>
        <a:p>
          <a:pPr lvl="0" algn="ctr" defTabSz="933450">
            <a:lnSpc>
              <a:spcPct val="90000"/>
            </a:lnSpc>
            <a:spcBef>
              <a:spcPct val="0"/>
            </a:spcBef>
            <a:spcAft>
              <a:spcPct val="35000"/>
            </a:spcAft>
          </a:pPr>
          <a:r>
            <a:rPr lang="en-US" sz="2100" b="1" kern="1200" dirty="0" smtClean="0">
              <a:solidFill>
                <a:srgbClr val="5A8B25"/>
              </a:solidFill>
            </a:rPr>
            <a:t>Project Management Concepts</a:t>
          </a:r>
          <a:endParaRPr lang="en-US" sz="2100" b="1" kern="1200" dirty="0">
            <a:solidFill>
              <a:srgbClr val="5A8B25"/>
            </a:solidFill>
          </a:endParaRPr>
        </a:p>
      </dsp:txBody>
      <dsp:txXfrm>
        <a:off x="1474427" y="102827"/>
        <a:ext cx="1618059" cy="1618059"/>
      </dsp:txXfrm>
    </dsp:sp>
    <dsp:sp modelId="{4F56F714-C9FE-4CB7-BFA6-DB8A3BCD8EED}">
      <dsp:nvSpPr>
        <dsp:cNvPr id="0" name=""/>
        <dsp:cNvSpPr/>
      </dsp:nvSpPr>
      <dsp:spPr>
        <a:xfrm>
          <a:off x="1372453" y="853"/>
          <a:ext cx="4570293" cy="4570293"/>
        </a:xfrm>
        <a:prstGeom prst="circularArrow">
          <a:avLst>
            <a:gd name="adj1" fmla="val 6904"/>
            <a:gd name="adj2" fmla="val 465486"/>
            <a:gd name="adj3" fmla="val 16748851"/>
            <a:gd name="adj4" fmla="val 15185663"/>
            <a:gd name="adj5" fmla="val 8054"/>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300F539-C3D4-4A3A-B89F-1F6407D499E0}">
      <dsp:nvSpPr>
        <dsp:cNvPr id="0" name=""/>
        <dsp:cNvSpPr/>
      </dsp:nvSpPr>
      <dsp:spPr>
        <a:xfrm>
          <a:off x="0" y="0"/>
          <a:ext cx="4876800" cy="894080"/>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l" defTabSz="889000">
            <a:lnSpc>
              <a:spcPct val="90000"/>
            </a:lnSpc>
            <a:spcBef>
              <a:spcPct val="0"/>
            </a:spcBef>
            <a:spcAft>
              <a:spcPct val="35000"/>
            </a:spcAft>
          </a:pPr>
          <a:r>
            <a:rPr lang="en-US" sz="2000" kern="1200" dirty="0" smtClean="0"/>
            <a:t>Map proposed projects to organizational strategies.</a:t>
          </a:r>
          <a:endParaRPr lang="en-US" sz="2000" kern="1200" dirty="0"/>
        </a:p>
      </dsp:txBody>
      <dsp:txXfrm>
        <a:off x="26187" y="26187"/>
        <a:ext cx="3836467" cy="841706"/>
      </dsp:txXfrm>
    </dsp:sp>
    <dsp:sp modelId="{B9FF059D-617C-4903-AABB-44AF11531018}">
      <dsp:nvSpPr>
        <dsp:cNvPr id="0" name=""/>
        <dsp:cNvSpPr/>
      </dsp:nvSpPr>
      <dsp:spPr>
        <a:xfrm>
          <a:off x="408432" y="1056640"/>
          <a:ext cx="4876800" cy="894080"/>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l" defTabSz="889000">
            <a:lnSpc>
              <a:spcPct val="90000"/>
            </a:lnSpc>
            <a:spcBef>
              <a:spcPct val="0"/>
            </a:spcBef>
            <a:spcAft>
              <a:spcPct val="35000"/>
            </a:spcAft>
          </a:pPr>
          <a:r>
            <a:rPr lang="en-US" sz="2000" kern="1200" dirty="0" smtClean="0"/>
            <a:t>Assess the value that a proposed project brings to the company.</a:t>
          </a:r>
          <a:endParaRPr lang="en-US" sz="2000" kern="1200" dirty="0"/>
        </a:p>
      </dsp:txBody>
      <dsp:txXfrm>
        <a:off x="434619" y="1082827"/>
        <a:ext cx="3834841" cy="841706"/>
      </dsp:txXfrm>
    </dsp:sp>
    <dsp:sp modelId="{C9F54DF4-11ED-407F-8A5E-513C5D0E8351}">
      <dsp:nvSpPr>
        <dsp:cNvPr id="0" name=""/>
        <dsp:cNvSpPr/>
      </dsp:nvSpPr>
      <dsp:spPr>
        <a:xfrm>
          <a:off x="810768" y="2113280"/>
          <a:ext cx="4876800" cy="894080"/>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l" defTabSz="889000">
            <a:lnSpc>
              <a:spcPct val="90000"/>
            </a:lnSpc>
            <a:spcBef>
              <a:spcPct val="0"/>
            </a:spcBef>
            <a:spcAft>
              <a:spcPct val="35000"/>
            </a:spcAft>
          </a:pPr>
          <a:r>
            <a:rPr lang="en-US" sz="2000" kern="1200" dirty="0" smtClean="0"/>
            <a:t>Assess the complexity of proposed projects.</a:t>
          </a:r>
          <a:endParaRPr lang="en-US" sz="2000" kern="1200" dirty="0"/>
        </a:p>
      </dsp:txBody>
      <dsp:txXfrm>
        <a:off x="836955" y="2139467"/>
        <a:ext cx="3840937" cy="841706"/>
      </dsp:txXfrm>
    </dsp:sp>
    <dsp:sp modelId="{9E28F217-2076-4E19-A401-D58EB1DEA634}">
      <dsp:nvSpPr>
        <dsp:cNvPr id="0" name=""/>
        <dsp:cNvSpPr/>
      </dsp:nvSpPr>
      <dsp:spPr>
        <a:xfrm>
          <a:off x="1219200" y="3169919"/>
          <a:ext cx="4876800" cy="894080"/>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l" defTabSz="889000">
            <a:lnSpc>
              <a:spcPct val="90000"/>
            </a:lnSpc>
            <a:spcBef>
              <a:spcPct val="0"/>
            </a:spcBef>
            <a:spcAft>
              <a:spcPct val="35000"/>
            </a:spcAft>
          </a:pPr>
          <a:r>
            <a:rPr lang="en-US" sz="2000" kern="1200" dirty="0" smtClean="0"/>
            <a:t>Prioritize project proposals for project selection.</a:t>
          </a:r>
          <a:endParaRPr lang="en-US" sz="2000" kern="1200" dirty="0"/>
        </a:p>
      </dsp:txBody>
      <dsp:txXfrm>
        <a:off x="1245387" y="3196106"/>
        <a:ext cx="3834841" cy="841706"/>
      </dsp:txXfrm>
    </dsp:sp>
    <dsp:sp modelId="{547CF72D-98CE-4930-B0BA-E0C214254179}">
      <dsp:nvSpPr>
        <dsp:cNvPr id="0" name=""/>
        <dsp:cNvSpPr/>
      </dsp:nvSpPr>
      <dsp:spPr>
        <a:xfrm>
          <a:off x="4295647" y="684783"/>
          <a:ext cx="581152" cy="581152"/>
        </a:xfrm>
        <a:prstGeom prst="downArrow">
          <a:avLst>
            <a:gd name="adj1" fmla="val 55000"/>
            <a:gd name="adj2" fmla="val 45000"/>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5560" tIns="35560" rIns="35560" bIns="35560" numCol="1" spcCol="1270" anchor="ctr" anchorCtr="0">
          <a:noAutofit/>
        </a:bodyPr>
        <a:lstStyle/>
        <a:p>
          <a:pPr lvl="0" algn="ctr" defTabSz="1244600">
            <a:lnSpc>
              <a:spcPct val="90000"/>
            </a:lnSpc>
            <a:spcBef>
              <a:spcPct val="0"/>
            </a:spcBef>
            <a:spcAft>
              <a:spcPct val="35000"/>
            </a:spcAft>
          </a:pPr>
          <a:endParaRPr lang="en-US" sz="2800" kern="1200" dirty="0"/>
        </a:p>
      </dsp:txBody>
      <dsp:txXfrm>
        <a:off x="4426406" y="684783"/>
        <a:ext cx="319634" cy="437317"/>
      </dsp:txXfrm>
    </dsp:sp>
    <dsp:sp modelId="{4A2BC8D1-5723-4DEA-82F8-24ABA5795249}">
      <dsp:nvSpPr>
        <dsp:cNvPr id="0" name=""/>
        <dsp:cNvSpPr/>
      </dsp:nvSpPr>
      <dsp:spPr>
        <a:xfrm>
          <a:off x="4704080" y="1741423"/>
          <a:ext cx="581152" cy="581152"/>
        </a:xfrm>
        <a:prstGeom prst="downArrow">
          <a:avLst>
            <a:gd name="adj1" fmla="val 55000"/>
            <a:gd name="adj2" fmla="val 45000"/>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5560" tIns="35560" rIns="35560" bIns="35560" numCol="1" spcCol="1270" anchor="ctr" anchorCtr="0">
          <a:noAutofit/>
        </a:bodyPr>
        <a:lstStyle/>
        <a:p>
          <a:pPr lvl="0" algn="ctr" defTabSz="1244600">
            <a:lnSpc>
              <a:spcPct val="90000"/>
            </a:lnSpc>
            <a:spcBef>
              <a:spcPct val="0"/>
            </a:spcBef>
            <a:spcAft>
              <a:spcPct val="35000"/>
            </a:spcAft>
          </a:pPr>
          <a:endParaRPr lang="en-US" sz="2800" kern="1200" dirty="0"/>
        </a:p>
      </dsp:txBody>
      <dsp:txXfrm>
        <a:off x="4834839" y="1741423"/>
        <a:ext cx="319634" cy="437317"/>
      </dsp:txXfrm>
    </dsp:sp>
    <dsp:sp modelId="{3C48117F-51AB-4383-944C-86F5A2614FAE}">
      <dsp:nvSpPr>
        <dsp:cNvPr id="0" name=""/>
        <dsp:cNvSpPr/>
      </dsp:nvSpPr>
      <dsp:spPr>
        <a:xfrm>
          <a:off x="5106415" y="2798064"/>
          <a:ext cx="581152" cy="581152"/>
        </a:xfrm>
        <a:prstGeom prst="downArrow">
          <a:avLst>
            <a:gd name="adj1" fmla="val 55000"/>
            <a:gd name="adj2" fmla="val 45000"/>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5560" tIns="35560" rIns="35560" bIns="35560" numCol="1" spcCol="1270" anchor="ctr" anchorCtr="0">
          <a:noAutofit/>
        </a:bodyPr>
        <a:lstStyle/>
        <a:p>
          <a:pPr lvl="0" algn="ctr" defTabSz="1244600">
            <a:lnSpc>
              <a:spcPct val="90000"/>
            </a:lnSpc>
            <a:spcBef>
              <a:spcPct val="0"/>
            </a:spcBef>
            <a:spcAft>
              <a:spcPct val="35000"/>
            </a:spcAft>
          </a:pPr>
          <a:endParaRPr lang="en-US" sz="2800" kern="1200" dirty="0"/>
        </a:p>
      </dsp:txBody>
      <dsp:txXfrm>
        <a:off x="5237174" y="2798064"/>
        <a:ext cx="319634" cy="437317"/>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D7154FD-F15F-4F00-AD52-2D143222C280}">
      <dsp:nvSpPr>
        <dsp:cNvPr id="0" name=""/>
        <dsp:cNvSpPr/>
      </dsp:nvSpPr>
      <dsp:spPr>
        <a:xfrm>
          <a:off x="2032000" y="0"/>
          <a:ext cx="2032000" cy="2032000"/>
        </a:xfrm>
        <a:prstGeom prst="triangl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55650">
            <a:lnSpc>
              <a:spcPct val="90000"/>
            </a:lnSpc>
            <a:spcBef>
              <a:spcPct val="0"/>
            </a:spcBef>
            <a:spcAft>
              <a:spcPct val="35000"/>
            </a:spcAft>
          </a:pPr>
          <a:r>
            <a:rPr lang="en-US" sz="1700" kern="1200" dirty="0" smtClean="0"/>
            <a:t>Scope</a:t>
          </a:r>
          <a:endParaRPr lang="en-US" sz="1700" kern="1200" dirty="0"/>
        </a:p>
      </dsp:txBody>
      <dsp:txXfrm>
        <a:off x="2540000" y="1016000"/>
        <a:ext cx="1016000" cy="1016000"/>
      </dsp:txXfrm>
    </dsp:sp>
    <dsp:sp modelId="{D8E558A1-9350-4A53-94FB-F4BD2BAD782B}">
      <dsp:nvSpPr>
        <dsp:cNvPr id="0" name=""/>
        <dsp:cNvSpPr/>
      </dsp:nvSpPr>
      <dsp:spPr>
        <a:xfrm>
          <a:off x="1016000" y="2032000"/>
          <a:ext cx="2032000" cy="2032000"/>
        </a:xfrm>
        <a:prstGeom prst="triangl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55650">
            <a:lnSpc>
              <a:spcPct val="90000"/>
            </a:lnSpc>
            <a:spcBef>
              <a:spcPct val="0"/>
            </a:spcBef>
            <a:spcAft>
              <a:spcPct val="35000"/>
            </a:spcAft>
          </a:pPr>
          <a:r>
            <a:rPr lang="en-US" sz="1700" kern="1200" dirty="0" smtClean="0"/>
            <a:t>Time</a:t>
          </a:r>
          <a:endParaRPr lang="en-US" sz="1700" kern="1200" dirty="0"/>
        </a:p>
      </dsp:txBody>
      <dsp:txXfrm>
        <a:off x="1524000" y="3048000"/>
        <a:ext cx="1016000" cy="1016000"/>
      </dsp:txXfrm>
    </dsp:sp>
    <dsp:sp modelId="{B5EF1981-C164-46AC-A367-B0A32ED8583E}">
      <dsp:nvSpPr>
        <dsp:cNvPr id="0" name=""/>
        <dsp:cNvSpPr/>
      </dsp:nvSpPr>
      <dsp:spPr>
        <a:xfrm rot="10800000">
          <a:off x="2032000" y="2032000"/>
          <a:ext cx="2032000" cy="2032000"/>
        </a:xfrm>
        <a:prstGeom prst="triangl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55650">
            <a:lnSpc>
              <a:spcPct val="90000"/>
            </a:lnSpc>
            <a:spcBef>
              <a:spcPct val="0"/>
            </a:spcBef>
            <a:spcAft>
              <a:spcPct val="35000"/>
            </a:spcAft>
          </a:pPr>
          <a:endParaRPr lang="en-US" sz="1700" kern="1200" dirty="0" smtClean="0"/>
        </a:p>
        <a:p>
          <a:pPr lvl="0" algn="ctr" defTabSz="755650">
            <a:lnSpc>
              <a:spcPct val="90000"/>
            </a:lnSpc>
            <a:spcBef>
              <a:spcPct val="0"/>
            </a:spcBef>
            <a:spcAft>
              <a:spcPct val="35000"/>
            </a:spcAft>
          </a:pPr>
          <a:r>
            <a:rPr lang="en-US" sz="1700" kern="1200" dirty="0" smtClean="0"/>
            <a:t>Project</a:t>
          </a:r>
        </a:p>
        <a:p>
          <a:pPr lvl="0" algn="ctr" defTabSz="755650">
            <a:lnSpc>
              <a:spcPct val="90000"/>
            </a:lnSpc>
            <a:spcBef>
              <a:spcPct val="0"/>
            </a:spcBef>
            <a:spcAft>
              <a:spcPct val="35000"/>
            </a:spcAft>
          </a:pPr>
          <a:r>
            <a:rPr lang="en-US" sz="1700" kern="1200" dirty="0" smtClean="0"/>
            <a:t>Success</a:t>
          </a:r>
          <a:endParaRPr lang="en-US" sz="1700" kern="1200" dirty="0"/>
        </a:p>
      </dsp:txBody>
      <dsp:txXfrm rot="10800000">
        <a:off x="2540000" y="2032000"/>
        <a:ext cx="1016000" cy="1016000"/>
      </dsp:txXfrm>
    </dsp:sp>
    <dsp:sp modelId="{9D0F3BF7-5315-4A4A-A827-EE33D5C78F29}">
      <dsp:nvSpPr>
        <dsp:cNvPr id="0" name=""/>
        <dsp:cNvSpPr/>
      </dsp:nvSpPr>
      <dsp:spPr>
        <a:xfrm>
          <a:off x="3048000" y="2032000"/>
          <a:ext cx="2032000" cy="2032000"/>
        </a:xfrm>
        <a:prstGeom prst="triangl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55650">
            <a:lnSpc>
              <a:spcPct val="90000"/>
            </a:lnSpc>
            <a:spcBef>
              <a:spcPct val="0"/>
            </a:spcBef>
            <a:spcAft>
              <a:spcPct val="35000"/>
            </a:spcAft>
          </a:pPr>
          <a:r>
            <a:rPr lang="en-US" sz="1700" kern="1200" dirty="0" smtClean="0"/>
            <a:t>Cost</a:t>
          </a:r>
          <a:endParaRPr lang="en-US" sz="1700" kern="1200" dirty="0"/>
        </a:p>
      </dsp:txBody>
      <dsp:txXfrm>
        <a:off x="3556000" y="3048000"/>
        <a:ext cx="1016000" cy="1016000"/>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4AB0C58-7056-484E-BD14-C051808D0C28}">
      <dsp:nvSpPr>
        <dsp:cNvPr id="0" name=""/>
        <dsp:cNvSpPr/>
      </dsp:nvSpPr>
      <dsp:spPr>
        <a:xfrm>
          <a:off x="4222713" y="102827"/>
          <a:ext cx="1618059" cy="161805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6670" tIns="26670" rIns="26670" bIns="26670" numCol="1" spcCol="1270" anchor="ctr" anchorCtr="0">
          <a:noAutofit/>
        </a:bodyPr>
        <a:lstStyle/>
        <a:p>
          <a:pPr lvl="0" algn="ctr" defTabSz="933450">
            <a:lnSpc>
              <a:spcPct val="90000"/>
            </a:lnSpc>
            <a:spcBef>
              <a:spcPct val="0"/>
            </a:spcBef>
            <a:spcAft>
              <a:spcPct val="35000"/>
            </a:spcAft>
          </a:pPr>
          <a:r>
            <a:rPr lang="en-US" sz="2100" b="1" kern="1200" dirty="0" smtClean="0">
              <a:solidFill>
                <a:srgbClr val="5A8B25"/>
              </a:solidFill>
            </a:rPr>
            <a:t>Project Planning, Execution, and Budget</a:t>
          </a:r>
          <a:endParaRPr lang="en-US" sz="2100" b="1" kern="1200" dirty="0">
            <a:solidFill>
              <a:srgbClr val="5A8B25"/>
            </a:solidFill>
          </a:endParaRPr>
        </a:p>
      </dsp:txBody>
      <dsp:txXfrm>
        <a:off x="4222713" y="102827"/>
        <a:ext cx="1618059" cy="1618059"/>
      </dsp:txXfrm>
    </dsp:sp>
    <dsp:sp modelId="{CE8778B7-9A61-4F06-A1F7-678BEE7FE664}">
      <dsp:nvSpPr>
        <dsp:cNvPr id="0" name=""/>
        <dsp:cNvSpPr/>
      </dsp:nvSpPr>
      <dsp:spPr>
        <a:xfrm>
          <a:off x="1372453" y="853"/>
          <a:ext cx="4570293" cy="4570293"/>
        </a:xfrm>
        <a:prstGeom prst="circularArrow">
          <a:avLst>
            <a:gd name="adj1" fmla="val 6904"/>
            <a:gd name="adj2" fmla="val 465486"/>
            <a:gd name="adj3" fmla="val 548851"/>
            <a:gd name="adj4" fmla="val 20585663"/>
            <a:gd name="adj5" fmla="val 8054"/>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445377C-82B8-4D46-A8DA-7A1EF300CC48}">
      <dsp:nvSpPr>
        <dsp:cNvPr id="0" name=""/>
        <dsp:cNvSpPr/>
      </dsp:nvSpPr>
      <dsp:spPr>
        <a:xfrm>
          <a:off x="4222713" y="2851113"/>
          <a:ext cx="1618059" cy="161805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6670" tIns="26670" rIns="26670" bIns="26670" numCol="1" spcCol="1270" anchor="ctr" anchorCtr="0">
          <a:noAutofit/>
        </a:bodyPr>
        <a:lstStyle/>
        <a:p>
          <a:pPr lvl="0" algn="ctr" defTabSz="933450">
            <a:lnSpc>
              <a:spcPct val="90000"/>
            </a:lnSpc>
            <a:spcBef>
              <a:spcPct val="0"/>
            </a:spcBef>
            <a:spcAft>
              <a:spcPct val="35000"/>
            </a:spcAft>
          </a:pPr>
          <a:r>
            <a:rPr lang="en-US" sz="2100" kern="1200" dirty="0" smtClean="0">
              <a:solidFill>
                <a:schemeClr val="tx1"/>
              </a:solidFill>
            </a:rPr>
            <a:t>Project Monitoring, Control, and Closing</a:t>
          </a:r>
          <a:endParaRPr lang="en-US" sz="2100" kern="1200" dirty="0">
            <a:solidFill>
              <a:schemeClr val="tx1"/>
            </a:solidFill>
          </a:endParaRPr>
        </a:p>
      </dsp:txBody>
      <dsp:txXfrm>
        <a:off x="4222713" y="2851113"/>
        <a:ext cx="1618059" cy="1618059"/>
      </dsp:txXfrm>
    </dsp:sp>
    <dsp:sp modelId="{5502ED10-4163-4978-A2D8-019016FBE56E}">
      <dsp:nvSpPr>
        <dsp:cNvPr id="0" name=""/>
        <dsp:cNvSpPr/>
      </dsp:nvSpPr>
      <dsp:spPr>
        <a:xfrm>
          <a:off x="1372453" y="853"/>
          <a:ext cx="4570293" cy="4570293"/>
        </a:xfrm>
        <a:prstGeom prst="circularArrow">
          <a:avLst>
            <a:gd name="adj1" fmla="val 6904"/>
            <a:gd name="adj2" fmla="val 465486"/>
            <a:gd name="adj3" fmla="val 5948851"/>
            <a:gd name="adj4" fmla="val 4385663"/>
            <a:gd name="adj5" fmla="val 8054"/>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358ADC3-06B9-42DB-8FFB-235E2F6F2F98}">
      <dsp:nvSpPr>
        <dsp:cNvPr id="0" name=""/>
        <dsp:cNvSpPr/>
      </dsp:nvSpPr>
      <dsp:spPr>
        <a:xfrm>
          <a:off x="1474427" y="2851113"/>
          <a:ext cx="1618059" cy="161805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6670" tIns="26670" rIns="26670" bIns="26670" numCol="1" spcCol="1270" anchor="ctr" anchorCtr="0">
          <a:noAutofit/>
        </a:bodyPr>
        <a:lstStyle/>
        <a:p>
          <a:pPr lvl="0" algn="ctr" defTabSz="933450">
            <a:lnSpc>
              <a:spcPct val="90000"/>
            </a:lnSpc>
            <a:spcBef>
              <a:spcPct val="0"/>
            </a:spcBef>
            <a:spcAft>
              <a:spcPct val="35000"/>
            </a:spcAft>
          </a:pPr>
          <a:r>
            <a:rPr lang="en-US" sz="2100" kern="1200" dirty="0" smtClean="0"/>
            <a:t>System Development Life Cycle</a:t>
          </a:r>
          <a:endParaRPr lang="en-US" sz="2100" kern="1200" dirty="0"/>
        </a:p>
      </dsp:txBody>
      <dsp:txXfrm>
        <a:off x="1474427" y="2851113"/>
        <a:ext cx="1618059" cy="1618059"/>
      </dsp:txXfrm>
    </dsp:sp>
    <dsp:sp modelId="{02E85226-A9A2-493C-825C-0403A6A4CC01}">
      <dsp:nvSpPr>
        <dsp:cNvPr id="0" name=""/>
        <dsp:cNvSpPr/>
      </dsp:nvSpPr>
      <dsp:spPr>
        <a:xfrm>
          <a:off x="1372453" y="853"/>
          <a:ext cx="4570293" cy="4570293"/>
        </a:xfrm>
        <a:prstGeom prst="circularArrow">
          <a:avLst>
            <a:gd name="adj1" fmla="val 6904"/>
            <a:gd name="adj2" fmla="val 465486"/>
            <a:gd name="adj3" fmla="val 11348851"/>
            <a:gd name="adj4" fmla="val 9785663"/>
            <a:gd name="adj5" fmla="val 8054"/>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A611E80-2D38-467A-9D70-00B07686AA2F}">
      <dsp:nvSpPr>
        <dsp:cNvPr id="0" name=""/>
        <dsp:cNvSpPr/>
      </dsp:nvSpPr>
      <dsp:spPr>
        <a:xfrm>
          <a:off x="1474427" y="102827"/>
          <a:ext cx="1618059" cy="161805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6670" tIns="26670" rIns="26670" bIns="26670" numCol="1" spcCol="1270" anchor="ctr" anchorCtr="0">
          <a:noAutofit/>
        </a:bodyPr>
        <a:lstStyle/>
        <a:p>
          <a:pPr lvl="0" algn="ctr" defTabSz="933450">
            <a:lnSpc>
              <a:spcPct val="90000"/>
            </a:lnSpc>
            <a:spcBef>
              <a:spcPct val="0"/>
            </a:spcBef>
            <a:spcAft>
              <a:spcPct val="35000"/>
            </a:spcAft>
          </a:pPr>
          <a:r>
            <a:rPr lang="en-US" sz="2100" kern="1200" dirty="0" smtClean="0"/>
            <a:t>Project Management Concepts</a:t>
          </a:r>
          <a:endParaRPr lang="en-US" sz="2100" kern="1200" dirty="0"/>
        </a:p>
      </dsp:txBody>
      <dsp:txXfrm>
        <a:off x="1474427" y="102827"/>
        <a:ext cx="1618059" cy="1618059"/>
      </dsp:txXfrm>
    </dsp:sp>
    <dsp:sp modelId="{4F56F714-C9FE-4CB7-BFA6-DB8A3BCD8EED}">
      <dsp:nvSpPr>
        <dsp:cNvPr id="0" name=""/>
        <dsp:cNvSpPr/>
      </dsp:nvSpPr>
      <dsp:spPr>
        <a:xfrm>
          <a:off x="1372453" y="853"/>
          <a:ext cx="4570293" cy="4570293"/>
        </a:xfrm>
        <a:prstGeom prst="circularArrow">
          <a:avLst>
            <a:gd name="adj1" fmla="val 6904"/>
            <a:gd name="adj2" fmla="val 465486"/>
            <a:gd name="adj3" fmla="val 16748851"/>
            <a:gd name="adj4" fmla="val 15185663"/>
            <a:gd name="adj5" fmla="val 8054"/>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4AB0C58-7056-484E-BD14-C051808D0C28}">
      <dsp:nvSpPr>
        <dsp:cNvPr id="0" name=""/>
        <dsp:cNvSpPr/>
      </dsp:nvSpPr>
      <dsp:spPr>
        <a:xfrm>
          <a:off x="4222713" y="102827"/>
          <a:ext cx="1618059" cy="161805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6670" tIns="26670" rIns="26670" bIns="26670" numCol="1" spcCol="1270" anchor="ctr" anchorCtr="0">
          <a:noAutofit/>
        </a:bodyPr>
        <a:lstStyle/>
        <a:p>
          <a:pPr lvl="0" algn="ctr" defTabSz="933450">
            <a:lnSpc>
              <a:spcPct val="90000"/>
            </a:lnSpc>
            <a:spcBef>
              <a:spcPct val="0"/>
            </a:spcBef>
            <a:spcAft>
              <a:spcPct val="35000"/>
            </a:spcAft>
          </a:pPr>
          <a:r>
            <a:rPr lang="en-US" sz="2100" kern="1200" dirty="0" smtClean="0"/>
            <a:t>Project Planning, Execution, and Budget</a:t>
          </a:r>
          <a:endParaRPr lang="en-US" sz="2100" kern="1200" dirty="0"/>
        </a:p>
      </dsp:txBody>
      <dsp:txXfrm>
        <a:off x="4222713" y="102827"/>
        <a:ext cx="1618059" cy="1618059"/>
      </dsp:txXfrm>
    </dsp:sp>
    <dsp:sp modelId="{CE8778B7-9A61-4F06-A1F7-678BEE7FE664}">
      <dsp:nvSpPr>
        <dsp:cNvPr id="0" name=""/>
        <dsp:cNvSpPr/>
      </dsp:nvSpPr>
      <dsp:spPr>
        <a:xfrm>
          <a:off x="1372453" y="853"/>
          <a:ext cx="4570293" cy="4570293"/>
        </a:xfrm>
        <a:prstGeom prst="circularArrow">
          <a:avLst>
            <a:gd name="adj1" fmla="val 6904"/>
            <a:gd name="adj2" fmla="val 465486"/>
            <a:gd name="adj3" fmla="val 548851"/>
            <a:gd name="adj4" fmla="val 20585663"/>
            <a:gd name="adj5" fmla="val 8054"/>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445377C-82B8-4D46-A8DA-7A1EF300CC48}">
      <dsp:nvSpPr>
        <dsp:cNvPr id="0" name=""/>
        <dsp:cNvSpPr/>
      </dsp:nvSpPr>
      <dsp:spPr>
        <a:xfrm>
          <a:off x="4222713" y="2851113"/>
          <a:ext cx="1618059" cy="161805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6670" tIns="26670" rIns="26670" bIns="26670" numCol="1" spcCol="1270" anchor="ctr" anchorCtr="0">
          <a:noAutofit/>
        </a:bodyPr>
        <a:lstStyle/>
        <a:p>
          <a:pPr lvl="0" algn="ctr" defTabSz="933450">
            <a:lnSpc>
              <a:spcPct val="90000"/>
            </a:lnSpc>
            <a:spcBef>
              <a:spcPct val="0"/>
            </a:spcBef>
            <a:spcAft>
              <a:spcPct val="35000"/>
            </a:spcAft>
          </a:pPr>
          <a:r>
            <a:rPr lang="en-US" sz="2100" b="1" kern="1200" dirty="0" smtClean="0">
              <a:solidFill>
                <a:srgbClr val="5A8B25"/>
              </a:solidFill>
            </a:rPr>
            <a:t>Project Monitoring, Control, and Closing</a:t>
          </a:r>
          <a:endParaRPr lang="en-US" sz="2100" b="1" kern="1200" dirty="0">
            <a:solidFill>
              <a:srgbClr val="5A8B25"/>
            </a:solidFill>
          </a:endParaRPr>
        </a:p>
      </dsp:txBody>
      <dsp:txXfrm>
        <a:off x="4222713" y="2851113"/>
        <a:ext cx="1618059" cy="1618059"/>
      </dsp:txXfrm>
    </dsp:sp>
    <dsp:sp modelId="{5502ED10-4163-4978-A2D8-019016FBE56E}">
      <dsp:nvSpPr>
        <dsp:cNvPr id="0" name=""/>
        <dsp:cNvSpPr/>
      </dsp:nvSpPr>
      <dsp:spPr>
        <a:xfrm>
          <a:off x="1372453" y="853"/>
          <a:ext cx="4570293" cy="4570293"/>
        </a:xfrm>
        <a:prstGeom prst="circularArrow">
          <a:avLst>
            <a:gd name="adj1" fmla="val 6904"/>
            <a:gd name="adj2" fmla="val 465486"/>
            <a:gd name="adj3" fmla="val 5948851"/>
            <a:gd name="adj4" fmla="val 4385663"/>
            <a:gd name="adj5" fmla="val 8054"/>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358ADC3-06B9-42DB-8FFB-235E2F6F2F98}">
      <dsp:nvSpPr>
        <dsp:cNvPr id="0" name=""/>
        <dsp:cNvSpPr/>
      </dsp:nvSpPr>
      <dsp:spPr>
        <a:xfrm>
          <a:off x="1474427" y="2851113"/>
          <a:ext cx="1618059" cy="161805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6670" tIns="26670" rIns="26670" bIns="26670" numCol="1" spcCol="1270" anchor="ctr" anchorCtr="0">
          <a:noAutofit/>
        </a:bodyPr>
        <a:lstStyle/>
        <a:p>
          <a:pPr lvl="0" algn="ctr" defTabSz="933450">
            <a:lnSpc>
              <a:spcPct val="90000"/>
            </a:lnSpc>
            <a:spcBef>
              <a:spcPct val="0"/>
            </a:spcBef>
            <a:spcAft>
              <a:spcPct val="35000"/>
            </a:spcAft>
          </a:pPr>
          <a:r>
            <a:rPr lang="en-US" sz="2100" kern="1200" dirty="0" smtClean="0"/>
            <a:t>System Development Life Cycle</a:t>
          </a:r>
          <a:endParaRPr lang="en-US" sz="2100" kern="1200" dirty="0"/>
        </a:p>
      </dsp:txBody>
      <dsp:txXfrm>
        <a:off x="1474427" y="2851113"/>
        <a:ext cx="1618059" cy="1618059"/>
      </dsp:txXfrm>
    </dsp:sp>
    <dsp:sp modelId="{02E85226-A9A2-493C-825C-0403A6A4CC01}">
      <dsp:nvSpPr>
        <dsp:cNvPr id="0" name=""/>
        <dsp:cNvSpPr/>
      </dsp:nvSpPr>
      <dsp:spPr>
        <a:xfrm>
          <a:off x="1372453" y="853"/>
          <a:ext cx="4570293" cy="4570293"/>
        </a:xfrm>
        <a:prstGeom prst="circularArrow">
          <a:avLst>
            <a:gd name="adj1" fmla="val 6904"/>
            <a:gd name="adj2" fmla="val 465486"/>
            <a:gd name="adj3" fmla="val 11348851"/>
            <a:gd name="adj4" fmla="val 9785663"/>
            <a:gd name="adj5" fmla="val 8054"/>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A611E80-2D38-467A-9D70-00B07686AA2F}">
      <dsp:nvSpPr>
        <dsp:cNvPr id="0" name=""/>
        <dsp:cNvSpPr/>
      </dsp:nvSpPr>
      <dsp:spPr>
        <a:xfrm>
          <a:off x="1474427" y="102827"/>
          <a:ext cx="1618059" cy="161805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6670" tIns="26670" rIns="26670" bIns="26670" numCol="1" spcCol="1270" anchor="ctr" anchorCtr="0">
          <a:noAutofit/>
        </a:bodyPr>
        <a:lstStyle/>
        <a:p>
          <a:pPr lvl="0" algn="ctr" defTabSz="933450">
            <a:lnSpc>
              <a:spcPct val="90000"/>
            </a:lnSpc>
            <a:spcBef>
              <a:spcPct val="0"/>
            </a:spcBef>
            <a:spcAft>
              <a:spcPct val="35000"/>
            </a:spcAft>
          </a:pPr>
          <a:r>
            <a:rPr lang="en-US" sz="2100" kern="1200" dirty="0" smtClean="0"/>
            <a:t>Project Management Concepts</a:t>
          </a:r>
          <a:endParaRPr lang="en-US" sz="2100" kern="1200" dirty="0"/>
        </a:p>
      </dsp:txBody>
      <dsp:txXfrm>
        <a:off x="1474427" y="102827"/>
        <a:ext cx="1618059" cy="1618059"/>
      </dsp:txXfrm>
    </dsp:sp>
    <dsp:sp modelId="{4F56F714-C9FE-4CB7-BFA6-DB8A3BCD8EED}">
      <dsp:nvSpPr>
        <dsp:cNvPr id="0" name=""/>
        <dsp:cNvSpPr/>
      </dsp:nvSpPr>
      <dsp:spPr>
        <a:xfrm>
          <a:off x="1372453" y="853"/>
          <a:ext cx="4570293" cy="4570293"/>
        </a:xfrm>
        <a:prstGeom prst="circularArrow">
          <a:avLst>
            <a:gd name="adj1" fmla="val 6904"/>
            <a:gd name="adj2" fmla="val 465486"/>
            <a:gd name="adj3" fmla="val 16748851"/>
            <a:gd name="adj4" fmla="val 15185663"/>
            <a:gd name="adj5" fmla="val 8054"/>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4AB0C58-7056-484E-BD14-C051808D0C28}">
      <dsp:nvSpPr>
        <dsp:cNvPr id="0" name=""/>
        <dsp:cNvSpPr/>
      </dsp:nvSpPr>
      <dsp:spPr>
        <a:xfrm>
          <a:off x="4222713" y="102827"/>
          <a:ext cx="1618059" cy="161805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6670" tIns="26670" rIns="26670" bIns="26670" numCol="1" spcCol="1270" anchor="ctr" anchorCtr="0">
          <a:noAutofit/>
        </a:bodyPr>
        <a:lstStyle/>
        <a:p>
          <a:pPr lvl="0" algn="ctr" defTabSz="933450">
            <a:lnSpc>
              <a:spcPct val="90000"/>
            </a:lnSpc>
            <a:spcBef>
              <a:spcPct val="0"/>
            </a:spcBef>
            <a:spcAft>
              <a:spcPct val="35000"/>
            </a:spcAft>
          </a:pPr>
          <a:r>
            <a:rPr lang="en-US" sz="2100" kern="1200" dirty="0" smtClean="0"/>
            <a:t>Project Planning, Execution, and Budget</a:t>
          </a:r>
          <a:endParaRPr lang="en-US" sz="2100" kern="1200" dirty="0"/>
        </a:p>
      </dsp:txBody>
      <dsp:txXfrm>
        <a:off x="4222713" y="102827"/>
        <a:ext cx="1618059" cy="1618059"/>
      </dsp:txXfrm>
    </dsp:sp>
    <dsp:sp modelId="{CE8778B7-9A61-4F06-A1F7-678BEE7FE664}">
      <dsp:nvSpPr>
        <dsp:cNvPr id="0" name=""/>
        <dsp:cNvSpPr/>
      </dsp:nvSpPr>
      <dsp:spPr>
        <a:xfrm>
          <a:off x="1372453" y="853"/>
          <a:ext cx="4570293" cy="4570293"/>
        </a:xfrm>
        <a:prstGeom prst="circularArrow">
          <a:avLst>
            <a:gd name="adj1" fmla="val 6904"/>
            <a:gd name="adj2" fmla="val 465486"/>
            <a:gd name="adj3" fmla="val 548851"/>
            <a:gd name="adj4" fmla="val 20585663"/>
            <a:gd name="adj5" fmla="val 8054"/>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445377C-82B8-4D46-A8DA-7A1EF300CC48}">
      <dsp:nvSpPr>
        <dsp:cNvPr id="0" name=""/>
        <dsp:cNvSpPr/>
      </dsp:nvSpPr>
      <dsp:spPr>
        <a:xfrm>
          <a:off x="4222713" y="2851113"/>
          <a:ext cx="1618059" cy="161805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6670" tIns="26670" rIns="26670" bIns="26670" numCol="1" spcCol="1270" anchor="ctr" anchorCtr="0">
          <a:noAutofit/>
        </a:bodyPr>
        <a:lstStyle/>
        <a:p>
          <a:pPr lvl="0" algn="ctr" defTabSz="933450">
            <a:lnSpc>
              <a:spcPct val="90000"/>
            </a:lnSpc>
            <a:spcBef>
              <a:spcPct val="0"/>
            </a:spcBef>
            <a:spcAft>
              <a:spcPct val="35000"/>
            </a:spcAft>
          </a:pPr>
          <a:r>
            <a:rPr lang="en-US" sz="2100" kern="1200" dirty="0" smtClean="0"/>
            <a:t>Project Monitoring, Control, and Closing</a:t>
          </a:r>
          <a:endParaRPr lang="en-US" sz="2100" kern="1200" dirty="0"/>
        </a:p>
      </dsp:txBody>
      <dsp:txXfrm>
        <a:off x="4222713" y="2851113"/>
        <a:ext cx="1618059" cy="1618059"/>
      </dsp:txXfrm>
    </dsp:sp>
    <dsp:sp modelId="{5502ED10-4163-4978-A2D8-019016FBE56E}">
      <dsp:nvSpPr>
        <dsp:cNvPr id="0" name=""/>
        <dsp:cNvSpPr/>
      </dsp:nvSpPr>
      <dsp:spPr>
        <a:xfrm>
          <a:off x="1372453" y="853"/>
          <a:ext cx="4570293" cy="4570293"/>
        </a:xfrm>
        <a:prstGeom prst="circularArrow">
          <a:avLst>
            <a:gd name="adj1" fmla="val 6904"/>
            <a:gd name="adj2" fmla="val 465486"/>
            <a:gd name="adj3" fmla="val 5948851"/>
            <a:gd name="adj4" fmla="val 4385663"/>
            <a:gd name="adj5" fmla="val 8054"/>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358ADC3-06B9-42DB-8FFB-235E2F6F2F98}">
      <dsp:nvSpPr>
        <dsp:cNvPr id="0" name=""/>
        <dsp:cNvSpPr/>
      </dsp:nvSpPr>
      <dsp:spPr>
        <a:xfrm>
          <a:off x="1474427" y="2851113"/>
          <a:ext cx="1618059" cy="161805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6670" tIns="26670" rIns="26670" bIns="26670" numCol="1" spcCol="1270" anchor="ctr" anchorCtr="0">
          <a:noAutofit/>
        </a:bodyPr>
        <a:lstStyle/>
        <a:p>
          <a:pPr lvl="0" algn="ctr" defTabSz="933450">
            <a:lnSpc>
              <a:spcPct val="90000"/>
            </a:lnSpc>
            <a:spcBef>
              <a:spcPct val="0"/>
            </a:spcBef>
            <a:spcAft>
              <a:spcPct val="35000"/>
            </a:spcAft>
          </a:pPr>
          <a:r>
            <a:rPr lang="en-US" sz="2100" b="1" kern="1200" dirty="0" smtClean="0">
              <a:solidFill>
                <a:srgbClr val="5A8B25"/>
              </a:solidFill>
            </a:rPr>
            <a:t>System Development Life Cycle</a:t>
          </a:r>
          <a:endParaRPr lang="en-US" sz="2100" b="1" kern="1200" dirty="0">
            <a:solidFill>
              <a:srgbClr val="5A8B25"/>
            </a:solidFill>
          </a:endParaRPr>
        </a:p>
      </dsp:txBody>
      <dsp:txXfrm>
        <a:off x="1474427" y="2851113"/>
        <a:ext cx="1618059" cy="1618059"/>
      </dsp:txXfrm>
    </dsp:sp>
    <dsp:sp modelId="{02E85226-A9A2-493C-825C-0403A6A4CC01}">
      <dsp:nvSpPr>
        <dsp:cNvPr id="0" name=""/>
        <dsp:cNvSpPr/>
      </dsp:nvSpPr>
      <dsp:spPr>
        <a:xfrm>
          <a:off x="1372453" y="853"/>
          <a:ext cx="4570293" cy="4570293"/>
        </a:xfrm>
        <a:prstGeom prst="circularArrow">
          <a:avLst>
            <a:gd name="adj1" fmla="val 6904"/>
            <a:gd name="adj2" fmla="val 465486"/>
            <a:gd name="adj3" fmla="val 11348851"/>
            <a:gd name="adj4" fmla="val 9785663"/>
            <a:gd name="adj5" fmla="val 8054"/>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A611E80-2D38-467A-9D70-00B07686AA2F}">
      <dsp:nvSpPr>
        <dsp:cNvPr id="0" name=""/>
        <dsp:cNvSpPr/>
      </dsp:nvSpPr>
      <dsp:spPr>
        <a:xfrm>
          <a:off x="1474427" y="102827"/>
          <a:ext cx="1618059" cy="161805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6670" tIns="26670" rIns="26670" bIns="26670" numCol="1" spcCol="1270" anchor="ctr" anchorCtr="0">
          <a:noAutofit/>
        </a:bodyPr>
        <a:lstStyle/>
        <a:p>
          <a:pPr lvl="0" algn="ctr" defTabSz="933450">
            <a:lnSpc>
              <a:spcPct val="90000"/>
            </a:lnSpc>
            <a:spcBef>
              <a:spcPct val="0"/>
            </a:spcBef>
            <a:spcAft>
              <a:spcPct val="35000"/>
            </a:spcAft>
          </a:pPr>
          <a:r>
            <a:rPr lang="en-US" sz="2100" kern="1200" dirty="0" smtClean="0"/>
            <a:t>Project Management Concepts</a:t>
          </a:r>
          <a:endParaRPr lang="en-US" sz="2100" kern="1200" dirty="0"/>
        </a:p>
      </dsp:txBody>
      <dsp:txXfrm>
        <a:off x="1474427" y="102827"/>
        <a:ext cx="1618059" cy="1618059"/>
      </dsp:txXfrm>
    </dsp:sp>
    <dsp:sp modelId="{4F56F714-C9FE-4CB7-BFA6-DB8A3BCD8EED}">
      <dsp:nvSpPr>
        <dsp:cNvPr id="0" name=""/>
        <dsp:cNvSpPr/>
      </dsp:nvSpPr>
      <dsp:spPr>
        <a:xfrm>
          <a:off x="1372453" y="853"/>
          <a:ext cx="4570293" cy="4570293"/>
        </a:xfrm>
        <a:prstGeom prst="circularArrow">
          <a:avLst>
            <a:gd name="adj1" fmla="val 6904"/>
            <a:gd name="adj2" fmla="val 465486"/>
            <a:gd name="adj3" fmla="val 16748851"/>
            <a:gd name="adj4" fmla="val 15185663"/>
            <a:gd name="adj5" fmla="val 8054"/>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52B5AF5-05B5-4D4F-9DAC-EBBBF4160728}">
      <dsp:nvSpPr>
        <dsp:cNvPr id="0" name=""/>
        <dsp:cNvSpPr/>
      </dsp:nvSpPr>
      <dsp:spPr>
        <a:xfrm>
          <a:off x="2782713" y="1660"/>
          <a:ext cx="1292572" cy="840171"/>
        </a:xfrm>
        <a:prstGeom prst="round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49530" tIns="49530" rIns="49530" bIns="49530" numCol="1" spcCol="1270" anchor="ctr" anchorCtr="0">
          <a:noAutofit/>
        </a:bodyPr>
        <a:lstStyle/>
        <a:p>
          <a:pPr lvl="0" algn="ctr" defTabSz="577850">
            <a:lnSpc>
              <a:spcPct val="90000"/>
            </a:lnSpc>
            <a:spcBef>
              <a:spcPct val="0"/>
            </a:spcBef>
            <a:spcAft>
              <a:spcPct val="35000"/>
            </a:spcAft>
          </a:pPr>
          <a:r>
            <a:rPr lang="en-US" sz="1300" kern="1200" dirty="0" smtClean="0"/>
            <a:t>Initial Idea</a:t>
          </a:r>
          <a:endParaRPr lang="en-US" sz="1300" kern="1200" dirty="0"/>
        </a:p>
      </dsp:txBody>
      <dsp:txXfrm>
        <a:off x="2823727" y="42674"/>
        <a:ext cx="1210544" cy="758143"/>
      </dsp:txXfrm>
    </dsp:sp>
    <dsp:sp modelId="{05C6CB3B-253A-4272-8185-A3F1400424B3}">
      <dsp:nvSpPr>
        <dsp:cNvPr id="0" name=""/>
        <dsp:cNvSpPr/>
      </dsp:nvSpPr>
      <dsp:spPr>
        <a:xfrm>
          <a:off x="1450446" y="421746"/>
          <a:ext cx="3957106" cy="3957106"/>
        </a:xfrm>
        <a:custGeom>
          <a:avLst/>
          <a:gdLst/>
          <a:ahLst/>
          <a:cxnLst/>
          <a:rect l="0" t="0" r="0" b="0"/>
          <a:pathLst>
            <a:path>
              <a:moveTo>
                <a:pt x="2787258" y="172820"/>
              </a:moveTo>
              <a:arcTo wR="1978553" hR="1978553" stAng="17647525" swAng="923430"/>
            </a:path>
          </a:pathLst>
        </a:custGeom>
        <a:noFill/>
        <a:ln w="9525" cap="flat" cmpd="sng" algn="ctr">
          <a:solidFill>
            <a:schemeClr val="accent1">
              <a:hueOff val="0"/>
              <a:satOff val="0"/>
              <a:lumOff val="0"/>
              <a:alphaOff val="0"/>
            </a:schemeClr>
          </a:solidFill>
          <a:prstDash val="solid"/>
          <a:tailEnd type="arrow"/>
        </a:ln>
        <a:effectLst/>
        <a:scene3d>
          <a:camera prst="orthographicFront"/>
          <a:lightRig rig="flat" dir="t"/>
        </a:scene3d>
        <a:sp3d z="-40000" prstMaterial="matte"/>
      </dsp:spPr>
      <dsp:style>
        <a:lnRef idx="1">
          <a:scrgbClr r="0" g="0" b="0"/>
        </a:lnRef>
        <a:fillRef idx="0">
          <a:scrgbClr r="0" g="0" b="0"/>
        </a:fillRef>
        <a:effectRef idx="0">
          <a:scrgbClr r="0" g="0" b="0"/>
        </a:effectRef>
        <a:fontRef idx="minor"/>
      </dsp:style>
    </dsp:sp>
    <dsp:sp modelId="{1FA6FF5B-6814-4500-BD58-6D0E432F381F}">
      <dsp:nvSpPr>
        <dsp:cNvPr id="0" name=""/>
        <dsp:cNvSpPr/>
      </dsp:nvSpPr>
      <dsp:spPr>
        <a:xfrm>
          <a:off x="4496191" y="990937"/>
          <a:ext cx="1292572" cy="840171"/>
        </a:xfrm>
        <a:prstGeom prst="round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49530" tIns="49530" rIns="49530" bIns="49530" numCol="1" spcCol="1270" anchor="ctr" anchorCtr="0">
          <a:noAutofit/>
        </a:bodyPr>
        <a:lstStyle/>
        <a:p>
          <a:pPr lvl="0" algn="ctr" defTabSz="577850">
            <a:lnSpc>
              <a:spcPct val="90000"/>
            </a:lnSpc>
            <a:spcBef>
              <a:spcPct val="0"/>
            </a:spcBef>
            <a:spcAft>
              <a:spcPct val="35000"/>
            </a:spcAft>
          </a:pPr>
          <a:r>
            <a:rPr lang="en-US" sz="1300" kern="1200" dirty="0" smtClean="0"/>
            <a:t>Requirements Analysis</a:t>
          </a:r>
          <a:endParaRPr lang="en-US" sz="1300" kern="1200" dirty="0"/>
        </a:p>
      </dsp:txBody>
      <dsp:txXfrm>
        <a:off x="4537205" y="1031951"/>
        <a:ext cx="1210544" cy="758143"/>
      </dsp:txXfrm>
    </dsp:sp>
    <dsp:sp modelId="{EDE04F64-444C-4806-BDA3-7AF11FDDC03A}">
      <dsp:nvSpPr>
        <dsp:cNvPr id="0" name=""/>
        <dsp:cNvSpPr/>
      </dsp:nvSpPr>
      <dsp:spPr>
        <a:xfrm>
          <a:off x="1450446" y="421746"/>
          <a:ext cx="3957106" cy="3957106"/>
        </a:xfrm>
        <a:custGeom>
          <a:avLst/>
          <a:gdLst/>
          <a:ahLst/>
          <a:cxnLst/>
          <a:rect l="0" t="0" r="0" b="0"/>
          <a:pathLst>
            <a:path>
              <a:moveTo>
                <a:pt x="3926287" y="1630697"/>
              </a:moveTo>
              <a:arcTo wR="1978553" hR="1978553" stAng="20992441" swAng="1215118"/>
            </a:path>
          </a:pathLst>
        </a:custGeom>
        <a:noFill/>
        <a:ln w="9525" cap="flat" cmpd="sng" algn="ctr">
          <a:solidFill>
            <a:schemeClr val="accent1">
              <a:hueOff val="0"/>
              <a:satOff val="0"/>
              <a:lumOff val="0"/>
              <a:alphaOff val="0"/>
            </a:schemeClr>
          </a:solidFill>
          <a:prstDash val="solid"/>
          <a:tailEnd type="arrow"/>
        </a:ln>
        <a:effectLst/>
        <a:scene3d>
          <a:camera prst="orthographicFront"/>
          <a:lightRig rig="flat" dir="t"/>
        </a:scene3d>
        <a:sp3d z="-40000" prstMaterial="matte"/>
      </dsp:spPr>
      <dsp:style>
        <a:lnRef idx="1">
          <a:scrgbClr r="0" g="0" b="0"/>
        </a:lnRef>
        <a:fillRef idx="0">
          <a:scrgbClr r="0" g="0" b="0"/>
        </a:fillRef>
        <a:effectRef idx="0">
          <a:scrgbClr r="0" g="0" b="0"/>
        </a:effectRef>
        <a:fontRef idx="minor"/>
      </dsp:style>
    </dsp:sp>
    <dsp:sp modelId="{ED022899-64E1-4BAC-AB29-A6C6A6D96599}">
      <dsp:nvSpPr>
        <dsp:cNvPr id="0" name=""/>
        <dsp:cNvSpPr/>
      </dsp:nvSpPr>
      <dsp:spPr>
        <a:xfrm>
          <a:off x="4496191" y="2969490"/>
          <a:ext cx="1292572" cy="840171"/>
        </a:xfrm>
        <a:prstGeom prst="round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49530" tIns="49530" rIns="49530" bIns="49530" numCol="1" spcCol="1270" anchor="ctr" anchorCtr="0">
          <a:noAutofit/>
        </a:bodyPr>
        <a:lstStyle/>
        <a:p>
          <a:pPr lvl="0" algn="ctr" defTabSz="577850">
            <a:lnSpc>
              <a:spcPct val="90000"/>
            </a:lnSpc>
            <a:spcBef>
              <a:spcPct val="0"/>
            </a:spcBef>
            <a:spcAft>
              <a:spcPct val="35000"/>
            </a:spcAft>
          </a:pPr>
          <a:r>
            <a:rPr lang="en-US" sz="1300" kern="1200" dirty="0" smtClean="0"/>
            <a:t>System Analysis</a:t>
          </a:r>
          <a:endParaRPr lang="en-US" sz="1300" kern="1200" dirty="0"/>
        </a:p>
      </dsp:txBody>
      <dsp:txXfrm>
        <a:off x="4537205" y="3010504"/>
        <a:ext cx="1210544" cy="758143"/>
      </dsp:txXfrm>
    </dsp:sp>
    <dsp:sp modelId="{06FD5355-61B7-45C8-BC0B-D21CDC0DED7E}">
      <dsp:nvSpPr>
        <dsp:cNvPr id="0" name=""/>
        <dsp:cNvSpPr/>
      </dsp:nvSpPr>
      <dsp:spPr>
        <a:xfrm>
          <a:off x="1450446" y="421746"/>
          <a:ext cx="3957106" cy="3957106"/>
        </a:xfrm>
        <a:custGeom>
          <a:avLst/>
          <a:gdLst/>
          <a:ahLst/>
          <a:cxnLst/>
          <a:rect l="0" t="0" r="0" b="0"/>
          <a:pathLst>
            <a:path>
              <a:moveTo>
                <a:pt x="3237492" y="3504903"/>
              </a:moveTo>
              <a:arcTo wR="1978553" hR="1978553" stAng="3029045" swAng="923430"/>
            </a:path>
          </a:pathLst>
        </a:custGeom>
        <a:noFill/>
        <a:ln w="9525" cap="flat" cmpd="sng" algn="ctr">
          <a:solidFill>
            <a:schemeClr val="accent1">
              <a:hueOff val="0"/>
              <a:satOff val="0"/>
              <a:lumOff val="0"/>
              <a:alphaOff val="0"/>
            </a:schemeClr>
          </a:solidFill>
          <a:prstDash val="solid"/>
          <a:tailEnd type="arrow"/>
        </a:ln>
        <a:effectLst/>
        <a:scene3d>
          <a:camera prst="orthographicFront"/>
          <a:lightRig rig="flat" dir="t"/>
        </a:scene3d>
        <a:sp3d z="-40000" prstMaterial="matte"/>
      </dsp:spPr>
      <dsp:style>
        <a:lnRef idx="1">
          <a:scrgbClr r="0" g="0" b="0"/>
        </a:lnRef>
        <a:fillRef idx="0">
          <a:scrgbClr r="0" g="0" b="0"/>
        </a:fillRef>
        <a:effectRef idx="0">
          <a:scrgbClr r="0" g="0" b="0"/>
        </a:effectRef>
        <a:fontRef idx="minor"/>
      </dsp:style>
    </dsp:sp>
    <dsp:sp modelId="{E1B45839-611D-4663-831B-19770E2CBE82}">
      <dsp:nvSpPr>
        <dsp:cNvPr id="0" name=""/>
        <dsp:cNvSpPr/>
      </dsp:nvSpPr>
      <dsp:spPr>
        <a:xfrm>
          <a:off x="2782713" y="3958767"/>
          <a:ext cx="1292572" cy="840171"/>
        </a:xfrm>
        <a:prstGeom prst="round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49530" tIns="49530" rIns="49530" bIns="49530" numCol="1" spcCol="1270" anchor="ctr" anchorCtr="0">
          <a:noAutofit/>
        </a:bodyPr>
        <a:lstStyle/>
        <a:p>
          <a:pPr lvl="0" algn="ctr" defTabSz="577850">
            <a:lnSpc>
              <a:spcPct val="90000"/>
            </a:lnSpc>
            <a:spcBef>
              <a:spcPct val="0"/>
            </a:spcBef>
            <a:spcAft>
              <a:spcPct val="35000"/>
            </a:spcAft>
          </a:pPr>
          <a:r>
            <a:rPr lang="en-US" sz="1300" kern="1200" dirty="0" smtClean="0"/>
            <a:t>Development</a:t>
          </a:r>
          <a:endParaRPr lang="en-US" sz="1300" kern="1200" dirty="0"/>
        </a:p>
      </dsp:txBody>
      <dsp:txXfrm>
        <a:off x="2823727" y="3999781"/>
        <a:ext cx="1210544" cy="758143"/>
      </dsp:txXfrm>
    </dsp:sp>
    <dsp:sp modelId="{6C271EE5-257B-42FF-A934-DF198D56E0DE}">
      <dsp:nvSpPr>
        <dsp:cNvPr id="0" name=""/>
        <dsp:cNvSpPr/>
      </dsp:nvSpPr>
      <dsp:spPr>
        <a:xfrm>
          <a:off x="1450446" y="421746"/>
          <a:ext cx="3957106" cy="3957106"/>
        </a:xfrm>
        <a:custGeom>
          <a:avLst/>
          <a:gdLst/>
          <a:ahLst/>
          <a:cxnLst/>
          <a:rect l="0" t="0" r="0" b="0"/>
          <a:pathLst>
            <a:path>
              <a:moveTo>
                <a:pt x="1169848" y="3784285"/>
              </a:moveTo>
              <a:arcTo wR="1978553" hR="1978553" stAng="6847525" swAng="923430"/>
            </a:path>
          </a:pathLst>
        </a:custGeom>
        <a:noFill/>
        <a:ln w="9525" cap="flat" cmpd="sng" algn="ctr">
          <a:solidFill>
            <a:schemeClr val="accent1">
              <a:hueOff val="0"/>
              <a:satOff val="0"/>
              <a:lumOff val="0"/>
              <a:alphaOff val="0"/>
            </a:schemeClr>
          </a:solidFill>
          <a:prstDash val="solid"/>
          <a:tailEnd type="arrow"/>
        </a:ln>
        <a:effectLst/>
        <a:scene3d>
          <a:camera prst="orthographicFront"/>
          <a:lightRig rig="flat" dir="t"/>
        </a:scene3d>
        <a:sp3d z="-40000" prstMaterial="matte"/>
      </dsp:spPr>
      <dsp:style>
        <a:lnRef idx="1">
          <a:scrgbClr r="0" g="0" b="0"/>
        </a:lnRef>
        <a:fillRef idx="0">
          <a:scrgbClr r="0" g="0" b="0"/>
        </a:fillRef>
        <a:effectRef idx="0">
          <a:scrgbClr r="0" g="0" b="0"/>
        </a:effectRef>
        <a:fontRef idx="minor"/>
      </dsp:style>
    </dsp:sp>
    <dsp:sp modelId="{33F77C26-DA66-4FCA-AA19-CA76ADD2BD9E}">
      <dsp:nvSpPr>
        <dsp:cNvPr id="0" name=""/>
        <dsp:cNvSpPr/>
      </dsp:nvSpPr>
      <dsp:spPr>
        <a:xfrm>
          <a:off x="1069236" y="2969490"/>
          <a:ext cx="1292572" cy="840171"/>
        </a:xfrm>
        <a:prstGeom prst="round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49530" tIns="49530" rIns="49530" bIns="49530" numCol="1" spcCol="1270" anchor="ctr" anchorCtr="0">
          <a:noAutofit/>
        </a:bodyPr>
        <a:lstStyle/>
        <a:p>
          <a:pPr lvl="0" algn="ctr" defTabSz="577850">
            <a:lnSpc>
              <a:spcPct val="90000"/>
            </a:lnSpc>
            <a:spcBef>
              <a:spcPct val="0"/>
            </a:spcBef>
            <a:spcAft>
              <a:spcPct val="35000"/>
            </a:spcAft>
          </a:pPr>
          <a:r>
            <a:rPr lang="en-US" sz="1300" kern="1200" dirty="0" smtClean="0"/>
            <a:t>Implementation</a:t>
          </a:r>
          <a:endParaRPr lang="en-US" sz="1300" kern="1200" dirty="0"/>
        </a:p>
      </dsp:txBody>
      <dsp:txXfrm>
        <a:off x="1110250" y="3010504"/>
        <a:ext cx="1210544" cy="758143"/>
      </dsp:txXfrm>
    </dsp:sp>
    <dsp:sp modelId="{EE090C47-B360-4DFD-962C-770BF1D0592B}">
      <dsp:nvSpPr>
        <dsp:cNvPr id="0" name=""/>
        <dsp:cNvSpPr/>
      </dsp:nvSpPr>
      <dsp:spPr>
        <a:xfrm>
          <a:off x="1450446" y="421746"/>
          <a:ext cx="3957106" cy="3957106"/>
        </a:xfrm>
        <a:custGeom>
          <a:avLst/>
          <a:gdLst/>
          <a:ahLst/>
          <a:cxnLst/>
          <a:rect l="0" t="0" r="0" b="0"/>
          <a:pathLst>
            <a:path>
              <a:moveTo>
                <a:pt x="30818" y="2326408"/>
              </a:moveTo>
              <a:arcTo wR="1978553" hR="1978553" stAng="10192441" swAng="1215118"/>
            </a:path>
          </a:pathLst>
        </a:custGeom>
        <a:noFill/>
        <a:ln w="9525" cap="flat" cmpd="sng" algn="ctr">
          <a:solidFill>
            <a:schemeClr val="accent1">
              <a:hueOff val="0"/>
              <a:satOff val="0"/>
              <a:lumOff val="0"/>
              <a:alphaOff val="0"/>
            </a:schemeClr>
          </a:solidFill>
          <a:prstDash val="solid"/>
          <a:tailEnd type="arrow"/>
        </a:ln>
        <a:effectLst/>
        <a:scene3d>
          <a:camera prst="orthographicFront"/>
          <a:lightRig rig="flat" dir="t"/>
        </a:scene3d>
        <a:sp3d z="-40000" prstMaterial="matte"/>
      </dsp:spPr>
      <dsp:style>
        <a:lnRef idx="1">
          <a:scrgbClr r="0" g="0" b="0"/>
        </a:lnRef>
        <a:fillRef idx="0">
          <a:scrgbClr r="0" g="0" b="0"/>
        </a:fillRef>
        <a:effectRef idx="0">
          <a:scrgbClr r="0" g="0" b="0"/>
        </a:effectRef>
        <a:fontRef idx="minor"/>
      </dsp:style>
    </dsp:sp>
    <dsp:sp modelId="{13C5B30D-9D61-4683-9D72-434FC882EDFD}">
      <dsp:nvSpPr>
        <dsp:cNvPr id="0" name=""/>
        <dsp:cNvSpPr/>
      </dsp:nvSpPr>
      <dsp:spPr>
        <a:xfrm>
          <a:off x="1069236" y="990937"/>
          <a:ext cx="1292572" cy="840171"/>
        </a:xfrm>
        <a:prstGeom prst="round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49530" tIns="49530" rIns="49530" bIns="49530" numCol="1" spcCol="1270" anchor="ctr" anchorCtr="0">
          <a:noAutofit/>
        </a:bodyPr>
        <a:lstStyle/>
        <a:p>
          <a:pPr lvl="0" algn="ctr" defTabSz="577850">
            <a:lnSpc>
              <a:spcPct val="90000"/>
            </a:lnSpc>
            <a:spcBef>
              <a:spcPct val="0"/>
            </a:spcBef>
            <a:spcAft>
              <a:spcPct val="35000"/>
            </a:spcAft>
          </a:pPr>
          <a:r>
            <a:rPr lang="en-US" sz="1300" kern="1200" dirty="0" smtClean="0"/>
            <a:t>Maintenance</a:t>
          </a:r>
          <a:endParaRPr lang="en-US" sz="1300" kern="1200" dirty="0"/>
        </a:p>
      </dsp:txBody>
      <dsp:txXfrm>
        <a:off x="1110250" y="1031951"/>
        <a:ext cx="1210544" cy="758143"/>
      </dsp:txXfrm>
    </dsp:sp>
    <dsp:sp modelId="{66A1383A-6080-47DC-AB34-6A049E79F813}">
      <dsp:nvSpPr>
        <dsp:cNvPr id="0" name=""/>
        <dsp:cNvSpPr/>
      </dsp:nvSpPr>
      <dsp:spPr>
        <a:xfrm>
          <a:off x="1450446" y="421746"/>
          <a:ext cx="3957106" cy="3957106"/>
        </a:xfrm>
        <a:custGeom>
          <a:avLst/>
          <a:gdLst/>
          <a:ahLst/>
          <a:cxnLst/>
          <a:rect l="0" t="0" r="0" b="0"/>
          <a:pathLst>
            <a:path>
              <a:moveTo>
                <a:pt x="719614" y="452202"/>
              </a:moveTo>
              <a:arcTo wR="1978553" hR="1978553" stAng="13829045" swAng="923430"/>
            </a:path>
          </a:pathLst>
        </a:custGeom>
        <a:noFill/>
        <a:ln w="9525" cap="flat" cmpd="sng" algn="ctr">
          <a:solidFill>
            <a:schemeClr val="accent1">
              <a:hueOff val="0"/>
              <a:satOff val="0"/>
              <a:lumOff val="0"/>
              <a:alphaOff val="0"/>
            </a:schemeClr>
          </a:solidFill>
          <a:prstDash val="solid"/>
          <a:tailEnd type="arrow"/>
        </a:ln>
        <a:effectLst/>
        <a:scene3d>
          <a:camera prst="orthographicFront"/>
          <a:lightRig rig="flat" dir="t"/>
        </a:scene3d>
        <a:sp3d z="-40000" prstMaterial="matte"/>
      </dsp:spPr>
      <dsp:style>
        <a:lnRef idx="1">
          <a:scrgbClr r="0" g="0" b="0"/>
        </a:lnRef>
        <a:fillRef idx="0">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cycle1">
  <dgm:title val=""/>
  <dgm:desc val=""/>
  <dgm:catLst>
    <dgm:cat type="cycle" pri="2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alg type="cycle">
          <dgm:param type="stAng" val="0"/>
          <dgm:param type="spanAng" val="360"/>
        </dgm:alg>
      </dgm:if>
      <dgm:else name="Name2">
        <dgm:alg type="cycle">
          <dgm:param type="stAng" val="0"/>
          <dgm:param type="spanAng" val="-360"/>
        </dgm:alg>
      </dgm:else>
    </dgm:choose>
    <dgm:shape xmlns:r="http://schemas.openxmlformats.org/officeDocument/2006/relationships" r:blip="">
      <dgm:adjLst/>
    </dgm:shape>
    <dgm:presOf/>
    <dgm:choose name="Name3">
      <dgm:if name="Name4" func="var" arg="dir" op="equ" val="norm">
        <dgm:constrLst>
          <dgm:constr type="diam" val="1"/>
          <dgm:constr type="w" for="ch" forName="node" refType="w"/>
          <dgm:constr type="w" for="ch" ptType="sibTrans" refType="w" refFor="ch" refForName="node" fact="0.5"/>
          <dgm:constr type="h" for="ch" ptType="sibTrans" op="equ"/>
          <dgm:constr type="diam" for="ch" ptType="sibTrans" refType="diam" op="equ"/>
          <dgm:constr type="sibSp" refType="w" refFor="ch" refForName="node" fact="0.15"/>
          <dgm:constr type="w" for="ch" forName="dummy" refType="sibSp" fact="2.8"/>
          <dgm:constr type="primFontSz" for="ch" forName="node" op="equ" val="65"/>
        </dgm:constrLst>
      </dgm:if>
      <dgm:else name="Name5">
        <dgm:constrLst>
          <dgm:constr type="diam" val="1"/>
          <dgm:constr type="w" for="ch" forName="node" refType="w"/>
          <dgm:constr type="w" for="ch" ptType="sibTrans" refType="w" refFor="ch" refForName="node" fact="0.5"/>
          <dgm:constr type="h" for="ch" ptType="sibTrans" op="equ"/>
          <dgm:constr type="diam" for="ch" ptType="sibTrans" refType="diam" op="equ" fact="-1"/>
          <dgm:constr type="sibSp" refType="w" refFor="ch" refForName="node" fact="0.15"/>
          <dgm:constr type="w" for="ch" forName="dummy" refType="sibSp" fact="2.8"/>
          <dgm:constr type="primFontSz" for="ch" forName="node" op="equ" val="65"/>
        </dgm:constrLst>
      </dgm:else>
    </dgm:choose>
    <dgm:ruleLst>
      <dgm:rule type="diam" val="INF" fact="NaN" max="NaN"/>
    </dgm:ruleLst>
    <dgm:forEach name="nodesForEach" axis="ch" ptType="node">
      <dgm:choose name="Name6">
        <dgm:if name="Name7" axis="par ch" ptType="doc node" func="cnt" op="gt" val="1">
          <dgm:layoutNode name="dummy">
            <dgm:alg type="sp"/>
            <dgm:shape xmlns:r="http://schemas.openxmlformats.org/officeDocument/2006/relationships" r:blip="">
              <dgm:adjLst/>
            </dgm:shape>
            <dgm:presOf/>
            <dgm:constrLst>
              <dgm:constr type="h" refType="w"/>
            </dgm:constrLst>
            <dgm:ruleLst/>
          </dgm:layoutNode>
        </dgm:if>
        <dgm:else name="Name8"/>
      </dgm:choose>
      <dgm:layoutNode name="node" styleLbl="revTx">
        <dgm:varLst>
          <dgm:bulletEnabled val="1"/>
        </dgm:varLst>
        <dgm:alg type="tx">
          <dgm:param type="txAnchorVertCh" val="mid"/>
        </dgm:alg>
        <dgm:shape xmlns:r="http://schemas.openxmlformats.org/officeDocument/2006/relationships" type="rect"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Name11" axis="followSib" ptType="sibTrans" hideLastTrans="0" cnt="1">
            <dgm:layoutNode name="sibTrans" styleLbl="node1">
              <dgm:alg type="conn">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begPad"/>
                <dgm:constr type="endPad"/>
              </dgm:constrLst>
              <dgm:ruleLst/>
            </dgm:layoutNode>
          </dgm:forEach>
        </dgm:if>
        <dgm:else name="Name12"/>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3.xml><?xml version="1.0" encoding="utf-8"?>
<dgm:layoutDef xmlns:dgm="http://schemas.openxmlformats.org/drawingml/2006/diagram" xmlns:a="http://schemas.openxmlformats.org/drawingml/2006/main" uniqueId="urn:microsoft.com/office/officeart/2005/8/layout/pyramid4">
  <dgm:title val=""/>
  <dgm:desc val=""/>
  <dgm:catLst>
    <dgm:cat type="pyramid" pri="4000"/>
    <dgm:cat type="relationship" pri="9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useDef="1">
    <dgm:dataModel>
      <dgm:ptLst/>
      <dgm:bg/>
      <dgm:whole/>
    </dgm:dataModel>
  </dgm:styleData>
  <dgm:clrData useDef="1">
    <dgm:dataModel>
      <dgm:ptLst/>
      <dgm:bg/>
      <dgm:whole/>
    </dgm:dataModel>
  </dgm:clrData>
  <dgm:layoutNode name="compositeShape">
    <dgm:varLst>
      <dgm:chMax val="9"/>
      <dgm:dir/>
      <dgm:resizeHandles val="exact"/>
    </dgm:varLst>
    <dgm:alg type="composite">
      <dgm:param type="ar" val="1"/>
    </dgm:alg>
    <dgm:shape xmlns:r="http://schemas.openxmlformats.org/officeDocument/2006/relationships" r:blip="">
      <dgm:adjLst/>
    </dgm:shape>
    <dgm:presOf/>
    <dgm:choose name="Name0">
      <dgm:if name="Name1" axis="ch" ptType="node" func="cnt" op="lte" val="4">
        <dgm:choose name="Name2">
          <dgm:if name="Name3" axis="ch" ptType="node" func="cnt" op="equ" val="1">
            <dgm:constrLst>
              <dgm:constr type="primFontSz" for="ch" ptType="node" op="equ" val="65"/>
              <dgm:constr type="t" for="ch" forName="triangle1"/>
              <dgm:constr type="l" for="ch" forName="triangle1"/>
              <dgm:constr type="h" for="ch" forName="triangle1" refType="h"/>
              <dgm:constr type="w" for="ch" forName="triangle1" refType="h"/>
            </dgm:constrLst>
          </dgm:if>
          <dgm:else name="Name4">
            <dgm:constrLst>
              <dgm:constr type="primFontSz" for="ch" ptType="node" op="equ" val="65"/>
              <dgm:constr type="t" for="ch" forName="triangle1"/>
              <dgm:constr type="l" for="ch" forName="triangle1" refType="h" fact="0.25"/>
              <dgm:constr type="h" for="ch" forName="triangle1" refType="h" fact="0.5"/>
              <dgm:constr type="w" for="ch" forName="triangle1" refType="h" fact="0.5"/>
              <dgm:constr type="t" for="ch" forName="triangle2" refType="h" fact="0.5"/>
              <dgm:constr type="l" for="ch" forName="triangle2"/>
              <dgm:constr type="h" for="ch" forName="triangle2" refType="h" fact="0.5"/>
              <dgm:constr type="w" for="ch" forName="triangle2" refType="h" fact="0.5"/>
              <dgm:constr type="t" for="ch" forName="triangle3" refType="h" fact="0.5"/>
              <dgm:constr type="l" for="ch" forName="triangle3" refType="h" fact="0.25"/>
              <dgm:constr type="h" for="ch" forName="triangle3" refType="h" fact="0.5"/>
              <dgm:constr type="w" for="ch" forName="triangle3" refType="h" fact="0.5"/>
              <dgm:constr type="t" for="ch" forName="triangle4" refType="h" fact="0.5"/>
              <dgm:constr type="l" for="ch" forName="triangle4" refType="h" fact="0.5"/>
              <dgm:constr type="h" for="ch" forName="triangle4" refType="h" fact="0.5"/>
              <dgm:constr type="w" for="ch" forName="triangle4" refType="h" fact="0.5"/>
            </dgm:constrLst>
          </dgm:else>
        </dgm:choose>
      </dgm:if>
      <dgm:else name="Name5">
        <dgm:constrLst>
          <dgm:constr type="primFontSz" for="ch" ptType="node" op="equ" val="65"/>
          <dgm:constr type="t" for="ch" forName="triangle1"/>
          <dgm:constr type="l" for="ch" forName="triangle1" refType="h" fact="0.33"/>
          <dgm:constr type="h" for="ch" forName="triangle1" refType="h" fact="0.33"/>
          <dgm:constr type="w" for="ch" forName="triangle1" refType="h" fact="0.33"/>
          <dgm:constr type="t" for="ch" forName="triangle2" refType="h" fact="0.33"/>
          <dgm:constr type="l" for="ch" forName="triangle2" refType="h" fact="0.165"/>
          <dgm:constr type="h" for="ch" forName="triangle2" refType="h" fact="0.33"/>
          <dgm:constr type="w" for="ch" forName="triangle2" refType="h" fact="0.33"/>
          <dgm:constr type="t" for="ch" forName="triangle3" refType="h" fact="0.33"/>
          <dgm:constr type="l" for="ch" forName="triangle3" refType="h" fact="0.33"/>
          <dgm:constr type="h" for="ch" forName="triangle3" refType="h" fact="0.33"/>
          <dgm:constr type="w" for="ch" forName="triangle3" refType="h" fact="0.33"/>
          <dgm:constr type="t" for="ch" forName="triangle4" refType="h" fact="0.33"/>
          <dgm:constr type="l" for="ch" forName="triangle4" refType="h" fact="0.495"/>
          <dgm:constr type="h" for="ch" forName="triangle4" refType="h" fact="0.33"/>
          <dgm:constr type="w" for="ch" forName="triangle4" refType="h" fact="0.33"/>
          <dgm:constr type="t" for="ch" forName="triangle5" refType="h" fact="0.66"/>
          <dgm:constr type="l" for="ch" forName="triangle5"/>
          <dgm:constr type="h" for="ch" forName="triangle5" refType="h" fact="0.33"/>
          <dgm:constr type="w" for="ch" forName="triangle5" refType="h" fact="0.33"/>
          <dgm:constr type="t" for="ch" forName="triangle6" refType="h" fact="0.66"/>
          <dgm:constr type="l" for="ch" forName="triangle6" refType="h" fact="0.165"/>
          <dgm:constr type="h" for="ch" forName="triangle6" refType="h" fact="0.33"/>
          <dgm:constr type="w" for="ch" forName="triangle6" refType="h" fact="0.33"/>
          <dgm:constr type="t" for="ch" forName="triangle7" refType="h" fact="0.66"/>
          <dgm:constr type="l" for="ch" forName="triangle7" refType="h" fact="0.33"/>
          <dgm:constr type="h" for="ch" forName="triangle7" refType="h" fact="0.33"/>
          <dgm:constr type="w" for="ch" forName="triangle7" refType="h" fact="0.33"/>
          <dgm:constr type="t" for="ch" forName="triangle8" refType="h" fact="0.66"/>
          <dgm:constr type="l" for="ch" forName="triangle8" refType="h" fact="0.495"/>
          <dgm:constr type="h" for="ch" forName="triangle8" refType="h" fact="0.33"/>
          <dgm:constr type="w" for="ch" forName="triangle8" refType="h" fact="0.33"/>
          <dgm:constr type="t" for="ch" forName="triangle9" refType="h" fact="0.66"/>
          <dgm:constr type="l" for="ch" forName="triangle9" refType="h" fact="0.66"/>
          <dgm:constr type="h" for="ch" forName="triangle9" refType="h" fact="0.33"/>
          <dgm:constr type="w" for="ch" forName="triangle9" refType="h" fact="0.33"/>
        </dgm:constrLst>
      </dgm:else>
    </dgm:choose>
    <dgm:ruleLst/>
    <dgm:choose name="Name6">
      <dgm:if name="Name7" axis="ch" ptType="node" func="cnt" op="gte" val="1">
        <dgm:layoutNode name="triangle1" styleLbl="node1">
          <dgm:varLst>
            <dgm:bulletEnabled val="1"/>
          </dgm:varLst>
          <dgm:alg type="tx">
            <dgm:param type="txAnchorVertCh" val="mid"/>
          </dgm:alg>
          <dgm:shape xmlns:r="http://schemas.openxmlformats.org/officeDocument/2006/relationships" type="triangle" r:blip="">
            <dgm:adjLst/>
          </dgm:shape>
          <dgm:presOf axis="ch desOrSelf"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8"/>
    </dgm:choose>
    <dgm:choose name="Name9">
      <dgm:if name="Name10" axis="ch" ptType="node" func="cnt" op="gte" val="2">
        <dgm:layoutNode name="triangle2" styleLbl="node1">
          <dgm:varLst>
            <dgm:bulletEnabled val="1"/>
          </dgm:varLst>
          <dgm:alg type="tx">
            <dgm:param type="txAnchorVertCh" val="mid"/>
          </dgm:alg>
          <dgm:shape xmlns:r="http://schemas.openxmlformats.org/officeDocument/2006/relationships" type="triangle" r:blip="">
            <dgm:adjLst/>
          </dgm:shape>
          <dgm:choose name="Name11">
            <dgm:if name="Name12" func="var" arg="dir" op="equ" val="norm">
              <dgm:presOf axis="ch desOrSelf" ptType="node node" st="2 1" cnt="1 0"/>
            </dgm:if>
            <dgm:else name="Name13">
              <dgm:presOf axis="ch desOrSelf" ptType="node node" st="4 1" cnt="1 0"/>
            </dgm:else>
          </dgm:choos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triangle3" styleLbl="node1">
          <dgm:varLst>
            <dgm:bulletEnabled val="1"/>
          </dgm:varLst>
          <dgm:alg type="tx">
            <dgm:param type="txAnchorVertCh" val="mid"/>
          </dgm:alg>
          <dgm:shape xmlns:r="http://schemas.openxmlformats.org/officeDocument/2006/relationships" rot="180" type="triangle" r:blip="">
            <dgm:adjLst/>
          </dgm:shape>
          <dgm:presOf axis="ch desOrSelf" ptType="node node" st="3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triangle4" styleLbl="node1">
          <dgm:varLst>
            <dgm:bulletEnabled val="1"/>
          </dgm:varLst>
          <dgm:alg type="tx">
            <dgm:param type="txAnchorVertCh" val="mid"/>
          </dgm:alg>
          <dgm:shape xmlns:r="http://schemas.openxmlformats.org/officeDocument/2006/relationships" type="triangle" r:blip="">
            <dgm:adjLst/>
          </dgm:shape>
          <dgm:choose name="Name14">
            <dgm:if name="Name15" func="var" arg="dir" op="equ" val="norm">
              <dgm:presOf axis="ch desOrSelf" ptType="node node" st="4 1" cnt="1 0"/>
            </dgm:if>
            <dgm:else name="Name16">
              <dgm:presOf axis="ch desOrSelf" ptType="node node" st="2 1" cnt="1 0"/>
            </dgm:else>
          </dgm:choos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7"/>
    </dgm:choose>
    <dgm:choose name="Name18">
      <dgm:if name="Name19" axis="ch" ptType="node" func="cnt" op="gte" val="5">
        <dgm:layoutNode name="triangle5" styleLbl="node1">
          <dgm:varLst>
            <dgm:bulletEnabled val="1"/>
          </dgm:varLst>
          <dgm:alg type="tx">
            <dgm:param type="txAnchorVertCh" val="mid"/>
          </dgm:alg>
          <dgm:shape xmlns:r="http://schemas.openxmlformats.org/officeDocument/2006/relationships" type="triangle" r:blip="">
            <dgm:adjLst/>
          </dgm:shape>
          <dgm:choose name="Name20">
            <dgm:if name="Name21" func="var" arg="dir" op="equ" val="norm">
              <dgm:presOf axis="ch desOrSelf" ptType="node node" st="5 1" cnt="1 0"/>
            </dgm:if>
            <dgm:else name="Name22">
              <dgm:presOf axis="ch desOrSelf" ptType="node node" st="9 1" cnt="1 0"/>
            </dgm:else>
          </dgm:choos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triangle6" styleLbl="node1">
          <dgm:varLst>
            <dgm:bulletEnabled val="1"/>
          </dgm:varLst>
          <dgm:alg type="tx">
            <dgm:param type="txAnchorVertCh" val="mid"/>
          </dgm:alg>
          <dgm:shape xmlns:r="http://schemas.openxmlformats.org/officeDocument/2006/relationships" rot="180" type="triangle" r:blip="">
            <dgm:adjLst/>
          </dgm:shape>
          <dgm:choose name="Name23">
            <dgm:if name="Name24" func="var" arg="dir" op="equ" val="norm">
              <dgm:presOf axis="ch desOrSelf" ptType="node node" st="6 1" cnt="1 0"/>
            </dgm:if>
            <dgm:else name="Name25">
              <dgm:presOf axis="ch desOrSelf" ptType="node node" st="8 1" cnt="1 0"/>
            </dgm:else>
          </dgm:choos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triangle7" styleLbl="node1">
          <dgm:varLst>
            <dgm:bulletEnabled val="1"/>
          </dgm:varLst>
          <dgm:alg type="tx">
            <dgm:param type="txAnchorVertCh" val="mid"/>
          </dgm:alg>
          <dgm:shape xmlns:r="http://schemas.openxmlformats.org/officeDocument/2006/relationships" type="triangle" r:blip="">
            <dgm:adjLst/>
          </dgm:shape>
          <dgm:presOf axis="ch desOrSelf" ptType="node node" st="7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triangle8" styleLbl="node1">
          <dgm:varLst>
            <dgm:bulletEnabled val="1"/>
          </dgm:varLst>
          <dgm:alg type="tx">
            <dgm:param type="txAnchorVertCh" val="mid"/>
          </dgm:alg>
          <dgm:shape xmlns:r="http://schemas.openxmlformats.org/officeDocument/2006/relationships" rot="180" type="triangle" r:blip="">
            <dgm:adjLst/>
          </dgm:shape>
          <dgm:choose name="Name26">
            <dgm:if name="Name27" func="var" arg="dir" op="equ" val="norm">
              <dgm:presOf axis="ch desOrSelf" ptType="node node" st="8 1" cnt="1 0"/>
            </dgm:if>
            <dgm:else name="Name28">
              <dgm:presOf axis="ch desOrSelf" ptType="node node" st="6 1" cnt="1 0"/>
            </dgm:else>
          </dgm:choos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triangle9" styleLbl="node1">
          <dgm:varLst>
            <dgm:bulletEnabled val="1"/>
          </dgm:varLst>
          <dgm:alg type="tx">
            <dgm:param type="txAnchorVertCh" val="mid"/>
          </dgm:alg>
          <dgm:shape xmlns:r="http://schemas.openxmlformats.org/officeDocument/2006/relationships" type="triangle" r:blip="">
            <dgm:adjLst/>
          </dgm:shape>
          <dgm:choose name="Name29">
            <dgm:if name="Name30" func="var" arg="dir" op="equ" val="norm">
              <dgm:presOf axis="ch desOrSelf" ptType="node node" st="9 1" cnt="1 0"/>
            </dgm:if>
            <dgm:else name="Name31">
              <dgm:presOf axis="ch desOrSelf" ptType="node node" st="5 1" cnt="1 0"/>
            </dgm:else>
          </dgm:choos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32"/>
    </dgm:choose>
  </dgm:layoutNode>
</dgm:layoutDef>
</file>

<file path=ppt/diagrams/layout4.xml><?xml version="1.0" encoding="utf-8"?>
<dgm:layoutDef xmlns:dgm="http://schemas.openxmlformats.org/drawingml/2006/diagram" xmlns:a="http://schemas.openxmlformats.org/drawingml/2006/main" uniqueId="urn:microsoft.com/office/officeart/2005/8/layout/cycle1">
  <dgm:title val=""/>
  <dgm:desc val=""/>
  <dgm:catLst>
    <dgm:cat type="cycle" pri="2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alg type="cycle">
          <dgm:param type="stAng" val="0"/>
          <dgm:param type="spanAng" val="360"/>
        </dgm:alg>
      </dgm:if>
      <dgm:else name="Name2">
        <dgm:alg type="cycle">
          <dgm:param type="stAng" val="0"/>
          <dgm:param type="spanAng" val="-360"/>
        </dgm:alg>
      </dgm:else>
    </dgm:choose>
    <dgm:shape xmlns:r="http://schemas.openxmlformats.org/officeDocument/2006/relationships" r:blip="">
      <dgm:adjLst/>
    </dgm:shape>
    <dgm:presOf/>
    <dgm:choose name="Name3">
      <dgm:if name="Name4" func="var" arg="dir" op="equ" val="norm">
        <dgm:constrLst>
          <dgm:constr type="diam" val="1"/>
          <dgm:constr type="w" for="ch" forName="node" refType="w"/>
          <dgm:constr type="w" for="ch" ptType="sibTrans" refType="w" refFor="ch" refForName="node" fact="0.5"/>
          <dgm:constr type="h" for="ch" ptType="sibTrans" op="equ"/>
          <dgm:constr type="diam" for="ch" ptType="sibTrans" refType="diam" op="equ"/>
          <dgm:constr type="sibSp" refType="w" refFor="ch" refForName="node" fact="0.15"/>
          <dgm:constr type="w" for="ch" forName="dummy" refType="sibSp" fact="2.8"/>
          <dgm:constr type="primFontSz" for="ch" forName="node" op="equ" val="65"/>
        </dgm:constrLst>
      </dgm:if>
      <dgm:else name="Name5">
        <dgm:constrLst>
          <dgm:constr type="diam" val="1"/>
          <dgm:constr type="w" for="ch" forName="node" refType="w"/>
          <dgm:constr type="w" for="ch" ptType="sibTrans" refType="w" refFor="ch" refForName="node" fact="0.5"/>
          <dgm:constr type="h" for="ch" ptType="sibTrans" op="equ"/>
          <dgm:constr type="diam" for="ch" ptType="sibTrans" refType="diam" op="equ" fact="-1"/>
          <dgm:constr type="sibSp" refType="w" refFor="ch" refForName="node" fact="0.15"/>
          <dgm:constr type="w" for="ch" forName="dummy" refType="sibSp" fact="2.8"/>
          <dgm:constr type="primFontSz" for="ch" forName="node" op="equ" val="65"/>
        </dgm:constrLst>
      </dgm:else>
    </dgm:choose>
    <dgm:ruleLst>
      <dgm:rule type="diam" val="INF" fact="NaN" max="NaN"/>
    </dgm:ruleLst>
    <dgm:forEach name="nodesForEach" axis="ch" ptType="node">
      <dgm:choose name="Name6">
        <dgm:if name="Name7" axis="par ch" ptType="doc node" func="cnt" op="gt" val="1">
          <dgm:layoutNode name="dummy">
            <dgm:alg type="sp"/>
            <dgm:shape xmlns:r="http://schemas.openxmlformats.org/officeDocument/2006/relationships" r:blip="">
              <dgm:adjLst/>
            </dgm:shape>
            <dgm:presOf/>
            <dgm:constrLst>
              <dgm:constr type="h" refType="w"/>
            </dgm:constrLst>
            <dgm:ruleLst/>
          </dgm:layoutNode>
        </dgm:if>
        <dgm:else name="Name8"/>
      </dgm:choose>
      <dgm:layoutNode name="node" styleLbl="revTx">
        <dgm:varLst>
          <dgm:bulletEnabled val="1"/>
        </dgm:varLst>
        <dgm:alg type="tx">
          <dgm:param type="txAnchorVertCh" val="mid"/>
        </dgm:alg>
        <dgm:shape xmlns:r="http://schemas.openxmlformats.org/officeDocument/2006/relationships" type="rect"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Name11" axis="followSib" ptType="sibTrans" hideLastTrans="0" cnt="1">
            <dgm:layoutNode name="sibTrans" styleLbl="node1">
              <dgm:alg type="conn">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begPad"/>
                <dgm:constr type="endPad"/>
              </dgm:constrLst>
              <dgm:ruleLst/>
            </dgm:layoutNode>
          </dgm:forEach>
        </dgm:if>
        <dgm:else name="Name12"/>
      </dgm:choose>
    </dgm:forEach>
  </dgm:layoutNode>
</dgm:layoutDef>
</file>

<file path=ppt/diagrams/layout5.xml><?xml version="1.0" encoding="utf-8"?>
<dgm:layoutDef xmlns:dgm="http://schemas.openxmlformats.org/drawingml/2006/diagram" xmlns:a="http://schemas.openxmlformats.org/drawingml/2006/main" uniqueId="urn:microsoft.com/office/officeart/2005/8/layout/cycle1">
  <dgm:title val=""/>
  <dgm:desc val=""/>
  <dgm:catLst>
    <dgm:cat type="cycle" pri="2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alg type="cycle">
          <dgm:param type="stAng" val="0"/>
          <dgm:param type="spanAng" val="360"/>
        </dgm:alg>
      </dgm:if>
      <dgm:else name="Name2">
        <dgm:alg type="cycle">
          <dgm:param type="stAng" val="0"/>
          <dgm:param type="spanAng" val="-360"/>
        </dgm:alg>
      </dgm:else>
    </dgm:choose>
    <dgm:shape xmlns:r="http://schemas.openxmlformats.org/officeDocument/2006/relationships" r:blip="">
      <dgm:adjLst/>
    </dgm:shape>
    <dgm:presOf/>
    <dgm:choose name="Name3">
      <dgm:if name="Name4" func="var" arg="dir" op="equ" val="norm">
        <dgm:constrLst>
          <dgm:constr type="diam" val="1"/>
          <dgm:constr type="w" for="ch" forName="node" refType="w"/>
          <dgm:constr type="w" for="ch" ptType="sibTrans" refType="w" refFor="ch" refForName="node" fact="0.5"/>
          <dgm:constr type="h" for="ch" ptType="sibTrans" op="equ"/>
          <dgm:constr type="diam" for="ch" ptType="sibTrans" refType="diam" op="equ"/>
          <dgm:constr type="sibSp" refType="w" refFor="ch" refForName="node" fact="0.15"/>
          <dgm:constr type="w" for="ch" forName="dummy" refType="sibSp" fact="2.8"/>
          <dgm:constr type="primFontSz" for="ch" forName="node" op="equ" val="65"/>
        </dgm:constrLst>
      </dgm:if>
      <dgm:else name="Name5">
        <dgm:constrLst>
          <dgm:constr type="diam" val="1"/>
          <dgm:constr type="w" for="ch" forName="node" refType="w"/>
          <dgm:constr type="w" for="ch" ptType="sibTrans" refType="w" refFor="ch" refForName="node" fact="0.5"/>
          <dgm:constr type="h" for="ch" ptType="sibTrans" op="equ"/>
          <dgm:constr type="diam" for="ch" ptType="sibTrans" refType="diam" op="equ" fact="-1"/>
          <dgm:constr type="sibSp" refType="w" refFor="ch" refForName="node" fact="0.15"/>
          <dgm:constr type="w" for="ch" forName="dummy" refType="sibSp" fact="2.8"/>
          <dgm:constr type="primFontSz" for="ch" forName="node" op="equ" val="65"/>
        </dgm:constrLst>
      </dgm:else>
    </dgm:choose>
    <dgm:ruleLst>
      <dgm:rule type="diam" val="INF" fact="NaN" max="NaN"/>
    </dgm:ruleLst>
    <dgm:forEach name="nodesForEach" axis="ch" ptType="node">
      <dgm:choose name="Name6">
        <dgm:if name="Name7" axis="par ch" ptType="doc node" func="cnt" op="gt" val="1">
          <dgm:layoutNode name="dummy">
            <dgm:alg type="sp"/>
            <dgm:shape xmlns:r="http://schemas.openxmlformats.org/officeDocument/2006/relationships" r:blip="">
              <dgm:adjLst/>
            </dgm:shape>
            <dgm:presOf/>
            <dgm:constrLst>
              <dgm:constr type="h" refType="w"/>
            </dgm:constrLst>
            <dgm:ruleLst/>
          </dgm:layoutNode>
        </dgm:if>
        <dgm:else name="Name8"/>
      </dgm:choose>
      <dgm:layoutNode name="node" styleLbl="revTx">
        <dgm:varLst>
          <dgm:bulletEnabled val="1"/>
        </dgm:varLst>
        <dgm:alg type="tx">
          <dgm:param type="txAnchorVertCh" val="mid"/>
        </dgm:alg>
        <dgm:shape xmlns:r="http://schemas.openxmlformats.org/officeDocument/2006/relationships" type="rect"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Name11" axis="followSib" ptType="sibTrans" hideLastTrans="0" cnt="1">
            <dgm:layoutNode name="sibTrans" styleLbl="node1">
              <dgm:alg type="conn">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begPad"/>
                <dgm:constr type="endPad"/>
              </dgm:constrLst>
              <dgm:ruleLst/>
            </dgm:layoutNode>
          </dgm:forEach>
        </dgm:if>
        <dgm:else name="Name12"/>
      </dgm:choose>
    </dgm:forEach>
  </dgm:layoutNode>
</dgm:layoutDef>
</file>

<file path=ppt/diagrams/layout6.xml><?xml version="1.0" encoding="utf-8"?>
<dgm:layoutDef xmlns:dgm="http://schemas.openxmlformats.org/drawingml/2006/diagram" xmlns:a="http://schemas.openxmlformats.org/drawingml/2006/main" uniqueId="urn:microsoft.com/office/officeart/2005/8/layout/cycle1">
  <dgm:title val=""/>
  <dgm:desc val=""/>
  <dgm:catLst>
    <dgm:cat type="cycle" pri="2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alg type="cycle">
          <dgm:param type="stAng" val="0"/>
          <dgm:param type="spanAng" val="360"/>
        </dgm:alg>
      </dgm:if>
      <dgm:else name="Name2">
        <dgm:alg type="cycle">
          <dgm:param type="stAng" val="0"/>
          <dgm:param type="spanAng" val="-360"/>
        </dgm:alg>
      </dgm:else>
    </dgm:choose>
    <dgm:shape xmlns:r="http://schemas.openxmlformats.org/officeDocument/2006/relationships" r:blip="">
      <dgm:adjLst/>
    </dgm:shape>
    <dgm:presOf/>
    <dgm:choose name="Name3">
      <dgm:if name="Name4" func="var" arg="dir" op="equ" val="norm">
        <dgm:constrLst>
          <dgm:constr type="diam" val="1"/>
          <dgm:constr type="w" for="ch" forName="node" refType="w"/>
          <dgm:constr type="w" for="ch" ptType="sibTrans" refType="w" refFor="ch" refForName="node" fact="0.5"/>
          <dgm:constr type="h" for="ch" ptType="sibTrans" op="equ"/>
          <dgm:constr type="diam" for="ch" ptType="sibTrans" refType="diam" op="equ"/>
          <dgm:constr type="sibSp" refType="w" refFor="ch" refForName="node" fact="0.15"/>
          <dgm:constr type="w" for="ch" forName="dummy" refType="sibSp" fact="2.8"/>
          <dgm:constr type="primFontSz" for="ch" forName="node" op="equ" val="65"/>
        </dgm:constrLst>
      </dgm:if>
      <dgm:else name="Name5">
        <dgm:constrLst>
          <dgm:constr type="diam" val="1"/>
          <dgm:constr type="w" for="ch" forName="node" refType="w"/>
          <dgm:constr type="w" for="ch" ptType="sibTrans" refType="w" refFor="ch" refForName="node" fact="0.5"/>
          <dgm:constr type="h" for="ch" ptType="sibTrans" op="equ"/>
          <dgm:constr type="diam" for="ch" ptType="sibTrans" refType="diam" op="equ" fact="-1"/>
          <dgm:constr type="sibSp" refType="w" refFor="ch" refForName="node" fact="0.15"/>
          <dgm:constr type="w" for="ch" forName="dummy" refType="sibSp" fact="2.8"/>
          <dgm:constr type="primFontSz" for="ch" forName="node" op="equ" val="65"/>
        </dgm:constrLst>
      </dgm:else>
    </dgm:choose>
    <dgm:ruleLst>
      <dgm:rule type="diam" val="INF" fact="NaN" max="NaN"/>
    </dgm:ruleLst>
    <dgm:forEach name="nodesForEach" axis="ch" ptType="node">
      <dgm:choose name="Name6">
        <dgm:if name="Name7" axis="par ch" ptType="doc node" func="cnt" op="gt" val="1">
          <dgm:layoutNode name="dummy">
            <dgm:alg type="sp"/>
            <dgm:shape xmlns:r="http://schemas.openxmlformats.org/officeDocument/2006/relationships" r:blip="">
              <dgm:adjLst/>
            </dgm:shape>
            <dgm:presOf/>
            <dgm:constrLst>
              <dgm:constr type="h" refType="w"/>
            </dgm:constrLst>
            <dgm:ruleLst/>
          </dgm:layoutNode>
        </dgm:if>
        <dgm:else name="Name8"/>
      </dgm:choose>
      <dgm:layoutNode name="node" styleLbl="revTx">
        <dgm:varLst>
          <dgm:bulletEnabled val="1"/>
        </dgm:varLst>
        <dgm:alg type="tx">
          <dgm:param type="txAnchorVertCh" val="mid"/>
        </dgm:alg>
        <dgm:shape xmlns:r="http://schemas.openxmlformats.org/officeDocument/2006/relationships" type="rect"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Name11" axis="followSib" ptType="sibTrans" hideLastTrans="0" cnt="1">
            <dgm:layoutNode name="sibTrans" styleLbl="node1">
              <dgm:alg type="conn">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begPad"/>
                <dgm:constr type="endPad"/>
              </dgm:constrLst>
              <dgm:ruleLst/>
            </dgm:layoutNode>
          </dgm:forEach>
        </dgm:if>
        <dgm:else name="Name12"/>
      </dgm:choose>
    </dgm:forEach>
  </dgm:layoutNode>
</dgm:layoutDef>
</file>

<file path=ppt/diagrams/layout7.xml><?xml version="1.0" encoding="utf-8"?>
<dgm:layoutDef xmlns:dgm="http://schemas.openxmlformats.org/drawingml/2006/diagram" xmlns:a="http://schemas.openxmlformats.org/drawingml/2006/main" uniqueId="urn:microsoft.com/office/officeart/2005/8/layout/cycle5">
  <dgm:title val=""/>
  <dgm:desc val=""/>
  <dgm:catLst>
    <dgm:cat type="cycle" pri="3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fact="-1"/>
          <dgm:constr type="diam" for="ch"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connDist"/>
                <dgm:constr type="begPad" refType="connDist" fact="0.2"/>
                <dgm:constr type="endPad" refType="connDist" fact="0.2"/>
              </dgm:constrLst>
              <dgm:ruleLst/>
            </dgm:layoutNode>
          </dgm:forEach>
        </dgm:if>
        <dgm:else name="Name16"/>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BA8212A-E271-4A83-A1BD-845B1A2D5CF5}" type="datetimeFigureOut">
              <a:rPr lang="en-US" smtClean="0"/>
              <a:t>12/8/2014</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8159984-BA89-46EF-B396-6454AF74B3FB}" type="slidenum">
              <a:rPr lang="en-US" smtClean="0"/>
              <a:t>‹#›</a:t>
            </a:fld>
            <a:endParaRPr lang="en-US" dirty="0"/>
          </a:p>
        </p:txBody>
      </p:sp>
    </p:spTree>
    <p:extLst>
      <p:ext uri="{BB962C8B-B14F-4D97-AF65-F5344CB8AC3E}">
        <p14:creationId xmlns:p14="http://schemas.microsoft.com/office/powerpoint/2010/main" val="213460479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Suggested Answers:</a:t>
            </a:r>
          </a:p>
          <a:p>
            <a:endParaRPr lang="en-US" b="1" dirty="0" smtClean="0"/>
          </a:p>
          <a:p>
            <a:r>
              <a:rPr lang="en-US" sz="1200" b="1" kern="1200" dirty="0" smtClean="0">
                <a:solidFill>
                  <a:schemeClr val="tx1"/>
                </a:solidFill>
                <a:effectLst/>
                <a:latin typeface="+mn-lt"/>
                <a:ea typeface="+mn-ea"/>
                <a:cs typeface="+mn-cs"/>
              </a:rPr>
              <a:t>1. </a:t>
            </a:r>
            <a:r>
              <a:rPr lang="en-US" sz="1200" kern="1200" dirty="0" smtClean="0">
                <a:solidFill>
                  <a:schemeClr val="tx1"/>
                </a:solidFill>
                <a:effectLst/>
                <a:latin typeface="+mn-lt"/>
                <a:ea typeface="+mn-ea"/>
                <a:cs typeface="+mn-cs"/>
              </a:rPr>
              <a:t>A deliverable is an item that you hand off to the client or management for their review and approval and that must be produced to complete a project or part of a project.</a:t>
            </a:r>
          </a:p>
          <a:p>
            <a:r>
              <a:rPr lang="en-US" sz="1200" b="1"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2. </a:t>
            </a:r>
            <a:r>
              <a:rPr lang="en-US" sz="1200" kern="1200" dirty="0" smtClean="0">
                <a:solidFill>
                  <a:schemeClr val="tx1"/>
                </a:solidFill>
                <a:effectLst/>
                <a:latin typeface="+mn-lt"/>
                <a:ea typeface="+mn-ea"/>
                <a:cs typeface="+mn-cs"/>
              </a:rPr>
              <a:t>PPM is a set of business practices to manage projects as a strategic portfolio. PPM ensures the alignment of programs and projects with organizational objectives.</a:t>
            </a:r>
          </a:p>
          <a:p>
            <a:r>
              <a:rPr lang="en-US" sz="1200" b="1"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3. </a:t>
            </a:r>
            <a:r>
              <a:rPr lang="en-US" sz="1200" kern="1200" dirty="0" smtClean="0">
                <a:solidFill>
                  <a:schemeClr val="tx1"/>
                </a:solidFill>
                <a:effectLst/>
                <a:latin typeface="+mn-lt"/>
                <a:ea typeface="+mn-ea"/>
                <a:cs typeface="+mn-cs"/>
              </a:rPr>
              <a:t>Projects differ from operations or business as usual based on these characteristics of a project:</a:t>
            </a:r>
          </a:p>
          <a:p>
            <a:pPr lvl="0"/>
            <a:r>
              <a:rPr lang="en-US" sz="1200" kern="1200" dirty="0" smtClean="0">
                <a:solidFill>
                  <a:schemeClr val="tx1"/>
                </a:solidFill>
                <a:effectLst/>
                <a:latin typeface="+mn-lt"/>
                <a:ea typeface="+mn-ea"/>
                <a:cs typeface="+mn-cs"/>
              </a:rPr>
              <a:t>Clearly defined scope, deliverables, and results</a:t>
            </a:r>
          </a:p>
          <a:p>
            <a:pPr lvl="0"/>
            <a:r>
              <a:rPr lang="en-US" sz="1200" kern="1200" dirty="0" smtClean="0">
                <a:solidFill>
                  <a:schemeClr val="tx1"/>
                </a:solidFill>
                <a:effectLst/>
                <a:latin typeface="+mn-lt"/>
                <a:ea typeface="+mn-ea"/>
                <a:cs typeface="+mn-cs"/>
              </a:rPr>
              <a:t>An estimated time frame or schedule that is subject to a high degree of uncertainty</a:t>
            </a:r>
          </a:p>
          <a:p>
            <a:pPr lvl="0"/>
            <a:r>
              <a:rPr lang="en-US" sz="1200" kern="1200" dirty="0" smtClean="0">
                <a:solidFill>
                  <a:schemeClr val="tx1"/>
                </a:solidFill>
                <a:effectLst/>
                <a:latin typeface="+mn-lt"/>
                <a:ea typeface="+mn-ea"/>
                <a:cs typeface="+mn-cs"/>
              </a:rPr>
              <a:t>An estimated budget that is subject to a high degree of uncertainty</a:t>
            </a:r>
          </a:p>
          <a:p>
            <a:pPr lvl="0"/>
            <a:r>
              <a:rPr lang="en-US" sz="1200" kern="1200" dirty="0" smtClean="0">
                <a:solidFill>
                  <a:schemeClr val="tx1"/>
                </a:solidFill>
                <a:effectLst/>
                <a:latin typeface="+mn-lt"/>
                <a:ea typeface="+mn-ea"/>
                <a:cs typeface="+mn-cs"/>
              </a:rPr>
              <a:t>The requirement of extensive interaction among participants</a:t>
            </a:r>
          </a:p>
          <a:p>
            <a:pPr lvl="0"/>
            <a:r>
              <a:rPr lang="en-US" sz="1200" kern="1200" dirty="0" smtClean="0">
                <a:solidFill>
                  <a:schemeClr val="tx1"/>
                </a:solidFill>
                <a:effectLst/>
                <a:latin typeface="+mn-lt"/>
                <a:ea typeface="+mn-ea"/>
                <a:cs typeface="+mn-cs"/>
              </a:rPr>
              <a:t>Tasks that may compete or conflict with other business activities, which makes planning and scheduling difficult</a:t>
            </a:r>
          </a:p>
          <a:p>
            <a:pPr lvl="0"/>
            <a:r>
              <a:rPr lang="en-US" sz="1200" kern="1200" dirty="0" smtClean="0">
                <a:solidFill>
                  <a:schemeClr val="tx1"/>
                </a:solidFill>
                <a:effectLst/>
                <a:latin typeface="+mn-lt"/>
                <a:ea typeface="+mn-ea"/>
                <a:cs typeface="+mn-cs"/>
              </a:rPr>
              <a:t>Risky but with a high profit potential or benefits</a:t>
            </a:r>
          </a:p>
          <a:p>
            <a:r>
              <a:rPr lang="en-US" sz="1200" kern="1200" dirty="0" smtClean="0">
                <a:solidFill>
                  <a:schemeClr val="tx1"/>
                </a:solidFill>
                <a:effectLst/>
                <a:latin typeface="+mn-lt"/>
                <a:ea typeface="+mn-ea"/>
                <a:cs typeface="+mn-cs"/>
              </a:rPr>
              <a:t> </a:t>
            </a:r>
          </a:p>
          <a:p>
            <a:r>
              <a:rPr lang="en-US" sz="1200" b="1" kern="1200" dirty="0" smtClean="0">
                <a:solidFill>
                  <a:schemeClr val="tx1"/>
                </a:solidFill>
                <a:effectLst/>
                <a:latin typeface="+mn-lt"/>
                <a:ea typeface="+mn-ea"/>
                <a:cs typeface="+mn-cs"/>
              </a:rPr>
              <a:t>4. </a:t>
            </a:r>
            <a:r>
              <a:rPr lang="en-US" sz="1200" kern="1200" dirty="0" smtClean="0">
                <a:solidFill>
                  <a:schemeClr val="tx1"/>
                </a:solidFill>
                <a:effectLst/>
                <a:latin typeface="+mn-lt"/>
                <a:ea typeface="+mn-ea"/>
                <a:cs typeface="+mn-cs"/>
              </a:rPr>
              <a:t>The triple constraint refers to the three attributes that must be managed effectively for successful completion and closure of any project:</a:t>
            </a:r>
          </a:p>
          <a:p>
            <a:r>
              <a:rPr lang="en-US" sz="1200" kern="1200" dirty="0" smtClean="0">
                <a:solidFill>
                  <a:schemeClr val="tx1"/>
                </a:solidFill>
                <a:effectLst/>
                <a:latin typeface="+mn-lt"/>
                <a:ea typeface="+mn-ea"/>
                <a:cs typeface="+mn-cs"/>
              </a:rPr>
              <a:t> </a:t>
            </a:r>
          </a:p>
          <a:p>
            <a:pPr lvl="0"/>
            <a:r>
              <a:rPr lang="en-US" sz="1200" b="1" kern="1200" dirty="0" smtClean="0">
                <a:solidFill>
                  <a:schemeClr val="tx1"/>
                </a:solidFill>
                <a:effectLst/>
                <a:latin typeface="+mn-lt"/>
                <a:ea typeface="+mn-ea"/>
                <a:cs typeface="+mn-cs"/>
              </a:rPr>
              <a:t>Scope</a:t>
            </a:r>
            <a:r>
              <a:rPr lang="en-US" sz="1200" kern="1200" dirty="0" smtClean="0">
                <a:solidFill>
                  <a:schemeClr val="tx1"/>
                </a:solidFill>
                <a:effectLst/>
                <a:latin typeface="+mn-lt"/>
                <a:ea typeface="+mn-ea"/>
                <a:cs typeface="+mn-cs"/>
              </a:rPr>
              <a:t>. The project scope is the definition of what the project is supposed to accomplish—its outcomes or deliverables. Scope is measured in terms of the project size, goals, and requirements.</a:t>
            </a:r>
          </a:p>
          <a:p>
            <a:pPr lvl="0"/>
            <a:r>
              <a:rPr lang="en-US" sz="1200" b="1" kern="1200" dirty="0" smtClean="0">
                <a:solidFill>
                  <a:schemeClr val="tx1"/>
                </a:solidFill>
                <a:effectLst/>
                <a:latin typeface="+mn-lt"/>
                <a:ea typeface="+mn-ea"/>
                <a:cs typeface="+mn-cs"/>
              </a:rPr>
              <a:t>Time</a:t>
            </a:r>
            <a:r>
              <a:rPr lang="en-US" sz="1200" kern="1200" dirty="0" smtClean="0">
                <a:solidFill>
                  <a:schemeClr val="tx1"/>
                </a:solidFill>
                <a:effectLst/>
                <a:latin typeface="+mn-lt"/>
                <a:ea typeface="+mn-ea"/>
                <a:cs typeface="+mn-cs"/>
              </a:rPr>
              <a:t>. A project is made up of tasks. Each task has a start date and an end date. The duration of a project extends from the start date of the first task to the finish date of the last task. Time needed to produce the deliverables is naturally related to the scope and availability of resources allocated to the project.</a:t>
            </a:r>
          </a:p>
          <a:p>
            <a:pPr lvl="0"/>
            <a:r>
              <a:rPr lang="en-US" sz="1200" b="1" kern="1200" dirty="0" smtClean="0">
                <a:solidFill>
                  <a:schemeClr val="tx1"/>
                </a:solidFill>
                <a:effectLst/>
                <a:latin typeface="+mn-lt"/>
                <a:ea typeface="+mn-ea"/>
                <a:cs typeface="+mn-cs"/>
              </a:rPr>
              <a:t>Cost</a:t>
            </a:r>
            <a:r>
              <a:rPr lang="en-US" sz="1200" kern="1200" dirty="0" smtClean="0">
                <a:solidFill>
                  <a:schemeClr val="tx1"/>
                </a:solidFill>
                <a:effectLst/>
                <a:latin typeface="+mn-lt"/>
                <a:ea typeface="+mn-ea"/>
                <a:cs typeface="+mn-cs"/>
              </a:rPr>
              <a:t>. This is the estimation of the amount of money that will be required to complete the project. Cost itself encompasses various things, such as resources, labor rates for contractors, risk estimates, and bills of materials, et cetera. All aspects of the project that have a monetary component are made part of the overall cost structure. Projects are approved subject to their costs.</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These constraints are interrelated so they must be managed together for the project to be completed on time, within budget, and to specification.</a:t>
            </a:r>
          </a:p>
          <a:p>
            <a:r>
              <a:rPr lang="en-US" sz="1200" b="1"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5. </a:t>
            </a:r>
            <a:r>
              <a:rPr lang="en-US" sz="1200" kern="1200" dirty="0" smtClean="0">
                <a:solidFill>
                  <a:schemeClr val="tx1"/>
                </a:solidFill>
                <a:effectLst/>
                <a:latin typeface="+mn-lt"/>
                <a:ea typeface="+mn-ea"/>
                <a:cs typeface="+mn-cs"/>
              </a:rPr>
              <a:t>Scope creep refers to the growth of the project, which might seem inconsequential to the requestor. Scope creep is the piling up of small changes that by themselves are manageable but in aggregate are significant.</a:t>
            </a:r>
          </a:p>
          <a:p>
            <a:endParaRPr lang="en-US" sz="1200"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6. </a:t>
            </a:r>
            <a:r>
              <a:rPr lang="en-US" sz="1200" kern="1200" dirty="0" smtClean="0">
                <a:solidFill>
                  <a:schemeClr val="tx1"/>
                </a:solidFill>
                <a:effectLst/>
                <a:latin typeface="+mn-lt"/>
                <a:ea typeface="+mn-ea"/>
                <a:cs typeface="+mn-cs"/>
              </a:rPr>
              <a:t>A Project Business Case.</a:t>
            </a:r>
          </a:p>
          <a:p>
            <a:r>
              <a:rPr lang="en-US" sz="1200" b="1"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7.</a:t>
            </a:r>
            <a:r>
              <a:rPr lang="en-US" sz="1200" b="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Project portfolio management (PPM) is a set of business practices to examine projects holistically and manage them as a strategic portfolio.</a:t>
            </a:r>
          </a:p>
          <a:p>
            <a:r>
              <a:rPr lang="en-US" sz="1200" b="1"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8. </a:t>
            </a:r>
            <a:r>
              <a:rPr lang="en-US" sz="1200" b="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A deliverable is an item that you hand off to the client or management for their review and approval and that must be produced to complete a project or part of a project.</a:t>
            </a:r>
          </a:p>
          <a:p>
            <a:r>
              <a:rPr lang="en-US" sz="1200" kern="1200" dirty="0" smtClean="0">
                <a:solidFill>
                  <a:schemeClr val="tx1"/>
                </a:solidFill>
                <a:effectLst/>
                <a:latin typeface="+mn-lt"/>
                <a:ea typeface="+mn-ea"/>
                <a:cs typeface="+mn-cs"/>
              </a:rPr>
              <a:t>In this section, the project Business Case and Statement of Work are items needing approval.</a:t>
            </a:r>
          </a:p>
          <a:p>
            <a:r>
              <a:rPr lang="en-US" sz="1200" b="1"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9. </a:t>
            </a:r>
            <a:r>
              <a:rPr lang="en-US" sz="1200" kern="1200" dirty="0" smtClean="0">
                <a:solidFill>
                  <a:schemeClr val="tx1"/>
                </a:solidFill>
                <a:effectLst/>
                <a:latin typeface="+mn-lt"/>
                <a:ea typeface="+mn-ea"/>
                <a:cs typeface="+mn-cs"/>
              </a:rPr>
              <a:t>The triple constraint refers to the three attributes that must be managed effectively for successful completion and closure of any project: </a:t>
            </a:r>
            <a:r>
              <a:rPr lang="en-US" sz="1200" b="1" kern="1200" dirty="0" smtClean="0">
                <a:solidFill>
                  <a:schemeClr val="tx1"/>
                </a:solidFill>
                <a:effectLst/>
                <a:latin typeface="+mn-lt"/>
                <a:ea typeface="+mn-ea"/>
                <a:cs typeface="+mn-cs"/>
              </a:rPr>
              <a:t>Scope</a:t>
            </a:r>
            <a:r>
              <a:rPr lang="en-US" sz="1200" kern="1200" dirty="0" smtClean="0">
                <a:solidFill>
                  <a:schemeClr val="tx1"/>
                </a:solidFill>
                <a:effectLst/>
                <a:latin typeface="+mn-lt"/>
                <a:ea typeface="+mn-ea"/>
                <a:cs typeface="+mn-cs"/>
              </a:rPr>
              <a:t>, </a:t>
            </a:r>
            <a:r>
              <a:rPr lang="en-US" sz="1200" b="1" kern="1200" dirty="0" smtClean="0">
                <a:solidFill>
                  <a:schemeClr val="tx1"/>
                </a:solidFill>
                <a:effectLst/>
                <a:latin typeface="+mn-lt"/>
                <a:ea typeface="+mn-ea"/>
                <a:cs typeface="+mn-cs"/>
              </a:rPr>
              <a:t>Time</a:t>
            </a:r>
            <a:r>
              <a:rPr lang="en-US" sz="1200" kern="1200" dirty="0" smtClean="0">
                <a:solidFill>
                  <a:schemeClr val="tx1"/>
                </a:solidFill>
                <a:effectLst/>
                <a:latin typeface="+mn-lt"/>
                <a:ea typeface="+mn-ea"/>
                <a:cs typeface="+mn-cs"/>
              </a:rPr>
              <a:t>, and </a:t>
            </a:r>
            <a:r>
              <a:rPr lang="en-US" sz="1200" b="1" kern="1200" dirty="0" smtClean="0">
                <a:solidFill>
                  <a:schemeClr val="tx1"/>
                </a:solidFill>
                <a:effectLst/>
                <a:latin typeface="+mn-lt"/>
                <a:ea typeface="+mn-ea"/>
                <a:cs typeface="+mn-cs"/>
              </a:rPr>
              <a:t>Cost</a:t>
            </a:r>
            <a:r>
              <a:rPr lang="en-US" sz="1200" kern="1200" dirty="0" smtClean="0">
                <a:solidFill>
                  <a:schemeClr val="tx1"/>
                </a:solidFill>
                <a:effectLst/>
                <a:latin typeface="+mn-lt"/>
                <a:ea typeface="+mn-ea"/>
                <a:cs typeface="+mn-cs"/>
              </a:rPr>
              <a:t>.</a:t>
            </a:r>
          </a:p>
          <a:p>
            <a:r>
              <a:rPr lang="en-US" sz="1200" b="1"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10.</a:t>
            </a:r>
            <a:r>
              <a:rPr lang="en-US" sz="1200" b="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Scope creep.</a:t>
            </a:r>
            <a:endParaRPr lang="en-US" b="1" dirty="0"/>
          </a:p>
        </p:txBody>
      </p:sp>
      <p:sp>
        <p:nvSpPr>
          <p:cNvPr id="4" name="Slide Number Placeholder 3"/>
          <p:cNvSpPr>
            <a:spLocks noGrp="1"/>
          </p:cNvSpPr>
          <p:nvPr>
            <p:ph type="sldNum" sz="quarter" idx="10"/>
          </p:nvPr>
        </p:nvSpPr>
        <p:spPr/>
        <p:txBody>
          <a:bodyPr/>
          <a:lstStyle/>
          <a:p>
            <a:fld id="{58159984-BA89-46EF-B396-6454AF74B3FB}" type="slidenum">
              <a:rPr lang="en-US" smtClean="0"/>
              <a:t>8</a:t>
            </a:fld>
            <a:endParaRPr lang="en-US" dirty="0"/>
          </a:p>
        </p:txBody>
      </p:sp>
    </p:spTree>
    <p:extLst>
      <p:ext uri="{BB962C8B-B14F-4D97-AF65-F5344CB8AC3E}">
        <p14:creationId xmlns:p14="http://schemas.microsoft.com/office/powerpoint/2010/main" val="247893310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Suggested Answers:</a:t>
            </a:r>
          </a:p>
          <a:p>
            <a:endParaRPr lang="en-US" b="1" dirty="0" smtClean="0"/>
          </a:p>
          <a:p>
            <a:r>
              <a:rPr lang="en-US" sz="1200" b="1" kern="1200" dirty="0" smtClean="0">
                <a:solidFill>
                  <a:schemeClr val="tx1"/>
                </a:solidFill>
                <a:effectLst/>
                <a:latin typeface="+mn-lt"/>
                <a:ea typeface="+mn-ea"/>
                <a:cs typeface="+mn-cs"/>
              </a:rPr>
              <a:t>1. </a:t>
            </a:r>
            <a:r>
              <a:rPr lang="en-US" sz="1200" kern="1200" dirty="0" smtClean="0">
                <a:solidFill>
                  <a:schemeClr val="tx1"/>
                </a:solidFill>
                <a:effectLst/>
                <a:latin typeface="+mn-lt"/>
                <a:ea typeface="+mn-ea"/>
                <a:cs typeface="+mn-cs"/>
              </a:rPr>
              <a:t>If the business case is accepted, a statement of work (SOW) is prepared.</a:t>
            </a:r>
          </a:p>
          <a:p>
            <a:r>
              <a:rPr lang="en-US" sz="1200" b="1"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2.</a:t>
            </a:r>
            <a:r>
              <a:rPr lang="en-US" sz="1200" b="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Milestones are used to manage the project work effort, monitor results, and report meaningful status to project stakeholders.</a:t>
            </a:r>
          </a:p>
          <a:p>
            <a:r>
              <a:rPr lang="en-US" sz="1200" b="1"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3. </a:t>
            </a:r>
            <a:r>
              <a:rPr lang="en-US" sz="1200" kern="1200" dirty="0" smtClean="0">
                <a:solidFill>
                  <a:schemeClr val="tx1"/>
                </a:solidFill>
                <a:effectLst/>
                <a:latin typeface="+mn-lt"/>
                <a:ea typeface="+mn-ea"/>
                <a:cs typeface="+mn-cs"/>
              </a:rPr>
              <a:t>A </a:t>
            </a:r>
            <a:r>
              <a:rPr lang="en-US" sz="1200" b="1" kern="1200" dirty="0" smtClean="0">
                <a:solidFill>
                  <a:schemeClr val="tx1"/>
                </a:solidFill>
                <a:effectLst/>
                <a:latin typeface="+mn-lt"/>
                <a:ea typeface="+mn-ea"/>
                <a:cs typeface="+mn-cs"/>
              </a:rPr>
              <a:t>critical path</a:t>
            </a:r>
            <a:r>
              <a:rPr lang="en-US" sz="1200" kern="1200" dirty="0" smtClean="0">
                <a:solidFill>
                  <a:schemeClr val="tx1"/>
                </a:solidFill>
                <a:effectLst/>
                <a:latin typeface="+mn-lt"/>
                <a:ea typeface="+mn-ea"/>
                <a:cs typeface="+mn-cs"/>
              </a:rPr>
              <a:t> is the longest path of tasks through a project.</a:t>
            </a:r>
          </a:p>
          <a:p>
            <a:r>
              <a:rPr lang="en-US" sz="1200" b="1"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4. </a:t>
            </a:r>
            <a:r>
              <a:rPr lang="en-US" sz="1200" kern="1200" dirty="0" smtClean="0">
                <a:solidFill>
                  <a:schemeClr val="tx1"/>
                </a:solidFill>
                <a:effectLst/>
                <a:latin typeface="+mn-lt"/>
                <a:ea typeface="+mn-ea"/>
                <a:cs typeface="+mn-cs"/>
              </a:rPr>
              <a:t>A </a:t>
            </a:r>
            <a:r>
              <a:rPr lang="en-US" sz="1200" b="1" kern="1200" dirty="0" smtClean="0">
                <a:solidFill>
                  <a:schemeClr val="tx1"/>
                </a:solidFill>
                <a:effectLst/>
                <a:latin typeface="+mn-lt"/>
                <a:ea typeface="+mn-ea"/>
                <a:cs typeface="+mn-cs"/>
              </a:rPr>
              <a:t>responsibility matrix</a:t>
            </a:r>
            <a:r>
              <a:rPr lang="en-US" sz="1200" kern="1200" dirty="0" smtClean="0">
                <a:solidFill>
                  <a:schemeClr val="tx1"/>
                </a:solidFill>
                <a:effectLst/>
                <a:latin typeface="+mn-lt"/>
                <a:ea typeface="+mn-ea"/>
                <a:cs typeface="+mn-cs"/>
              </a:rPr>
              <a:t> shows who has primary responsibility and who has support responsibility for the activities listed in the WBS.</a:t>
            </a:r>
          </a:p>
          <a:p>
            <a:r>
              <a:rPr lang="en-US" sz="1200" b="1"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5. </a:t>
            </a:r>
            <a:r>
              <a:rPr lang="en-US" sz="1200" kern="1200" dirty="0" smtClean="0">
                <a:solidFill>
                  <a:schemeClr val="tx1"/>
                </a:solidFill>
                <a:effectLst/>
                <a:latin typeface="+mn-lt"/>
                <a:ea typeface="+mn-ea"/>
                <a:cs typeface="+mn-cs"/>
              </a:rPr>
              <a:t>A </a:t>
            </a:r>
            <a:r>
              <a:rPr lang="en-US" sz="1200" b="1" kern="1200" dirty="0" smtClean="0">
                <a:solidFill>
                  <a:schemeClr val="tx1"/>
                </a:solidFill>
                <a:effectLst/>
                <a:latin typeface="+mn-lt"/>
                <a:ea typeface="+mn-ea"/>
                <a:cs typeface="+mn-cs"/>
              </a:rPr>
              <a:t>Gantt chart</a:t>
            </a:r>
            <a:r>
              <a:rPr lang="en-US" sz="1200" kern="1200" dirty="0" smtClean="0">
                <a:solidFill>
                  <a:schemeClr val="tx1"/>
                </a:solidFill>
                <a:effectLst/>
                <a:latin typeface="+mn-lt"/>
                <a:ea typeface="+mn-ea"/>
                <a:cs typeface="+mn-cs"/>
              </a:rPr>
              <a:t> is a horizontal bar chart that graphically displays the project schedule.</a:t>
            </a:r>
          </a:p>
          <a:p>
            <a:r>
              <a:rPr lang="en-US" sz="1200" b="1"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6.</a:t>
            </a:r>
            <a:r>
              <a:rPr lang="en-US" sz="1200" b="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Any change to the baseline is a deviation, or </a:t>
            </a:r>
            <a:r>
              <a:rPr lang="en-US" sz="1200" b="1" kern="1200" dirty="0" smtClean="0">
                <a:solidFill>
                  <a:schemeClr val="tx1"/>
                </a:solidFill>
                <a:effectLst/>
                <a:latin typeface="+mn-lt"/>
                <a:ea typeface="+mn-ea"/>
                <a:cs typeface="+mn-cs"/>
              </a:rPr>
              <a:t>variance</a:t>
            </a:r>
            <a:r>
              <a:rPr lang="en-US" sz="1200" kern="1200" dirty="0" smtClean="0">
                <a:solidFill>
                  <a:schemeClr val="tx1"/>
                </a:solidFill>
                <a:effectLst/>
                <a:latin typeface="+mn-lt"/>
                <a:ea typeface="+mn-ea"/>
                <a:cs typeface="+mn-cs"/>
              </a:rPr>
              <a:t>, to the plan—and it needs to be documented.</a:t>
            </a:r>
          </a:p>
          <a:p>
            <a:endParaRPr lang="en-US" b="1" dirty="0"/>
          </a:p>
        </p:txBody>
      </p:sp>
      <p:sp>
        <p:nvSpPr>
          <p:cNvPr id="4" name="Slide Number Placeholder 3"/>
          <p:cNvSpPr>
            <a:spLocks noGrp="1"/>
          </p:cNvSpPr>
          <p:nvPr>
            <p:ph type="sldNum" sz="quarter" idx="10"/>
          </p:nvPr>
        </p:nvSpPr>
        <p:spPr/>
        <p:txBody>
          <a:bodyPr/>
          <a:lstStyle/>
          <a:p>
            <a:fld id="{58159984-BA89-46EF-B396-6454AF74B3FB}" type="slidenum">
              <a:rPr lang="en-US" smtClean="0"/>
              <a:t>15</a:t>
            </a:fld>
            <a:endParaRPr lang="en-US" dirty="0"/>
          </a:p>
        </p:txBody>
      </p:sp>
    </p:spTree>
    <p:extLst>
      <p:ext uri="{BB962C8B-B14F-4D97-AF65-F5344CB8AC3E}">
        <p14:creationId xmlns:p14="http://schemas.microsoft.com/office/powerpoint/2010/main" val="162040928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Suggested Answers:</a:t>
            </a:r>
          </a:p>
          <a:p>
            <a:endParaRPr lang="en-US" b="1" dirty="0" smtClean="0"/>
          </a:p>
          <a:p>
            <a:r>
              <a:rPr lang="en-US" sz="1200" b="1" kern="1200" dirty="0" smtClean="0">
                <a:solidFill>
                  <a:schemeClr val="tx1"/>
                </a:solidFill>
                <a:effectLst/>
                <a:latin typeface="+mn-lt"/>
                <a:ea typeface="+mn-ea"/>
                <a:cs typeface="+mn-cs"/>
              </a:rPr>
              <a:t>1. Integrated change control</a:t>
            </a:r>
            <a:r>
              <a:rPr lang="en-US" sz="1200" kern="1200" dirty="0" smtClean="0">
                <a:solidFill>
                  <a:schemeClr val="tx1"/>
                </a:solidFill>
                <a:effectLst/>
                <a:latin typeface="+mn-lt"/>
                <a:ea typeface="+mn-ea"/>
                <a:cs typeface="+mn-cs"/>
              </a:rPr>
              <a:t> processes help to manage the disruption resulting from requested changes and corrective actions across the project life cycle.</a:t>
            </a:r>
          </a:p>
          <a:p>
            <a:r>
              <a:rPr lang="en-US" sz="1200" b="1"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2. </a:t>
            </a:r>
            <a:r>
              <a:rPr lang="en-US" sz="1200" kern="1200" dirty="0" smtClean="0">
                <a:solidFill>
                  <a:schemeClr val="tx1"/>
                </a:solidFill>
                <a:effectLst/>
                <a:latin typeface="+mn-lt"/>
                <a:ea typeface="+mn-ea"/>
                <a:cs typeface="+mn-cs"/>
              </a:rPr>
              <a:t>The critical path is the length of the project.</a:t>
            </a:r>
          </a:p>
          <a:p>
            <a:r>
              <a:rPr lang="en-US" sz="1200" b="1"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3. </a:t>
            </a:r>
            <a:r>
              <a:rPr lang="en-US" sz="1200" kern="1200" dirty="0" smtClean="0">
                <a:solidFill>
                  <a:schemeClr val="tx1"/>
                </a:solidFill>
                <a:effectLst/>
                <a:latin typeface="+mn-lt"/>
                <a:ea typeface="+mn-ea"/>
                <a:cs typeface="+mn-cs"/>
              </a:rPr>
              <a:t>The entire project is delayed.</a:t>
            </a:r>
          </a:p>
          <a:p>
            <a:r>
              <a:rPr lang="en-US" sz="1200" b="1"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4. </a:t>
            </a:r>
            <a:r>
              <a:rPr lang="en-US" sz="1200" kern="1200" dirty="0" smtClean="0">
                <a:solidFill>
                  <a:schemeClr val="tx1"/>
                </a:solidFill>
                <a:effectLst/>
                <a:latin typeface="+mn-lt"/>
                <a:ea typeface="+mn-ea"/>
                <a:cs typeface="+mn-cs"/>
              </a:rPr>
              <a:t>The money already spent on the project, or </a:t>
            </a:r>
            <a:r>
              <a:rPr lang="en-US" sz="1200" b="1" kern="1200" dirty="0" smtClean="0">
                <a:solidFill>
                  <a:schemeClr val="tx1"/>
                </a:solidFill>
                <a:effectLst/>
                <a:latin typeface="+mn-lt"/>
                <a:ea typeface="+mn-ea"/>
                <a:cs typeface="+mn-cs"/>
              </a:rPr>
              <a:t>sunk costs</a:t>
            </a:r>
            <a:r>
              <a:rPr lang="en-US" sz="1200" kern="1200" dirty="0" smtClean="0">
                <a:solidFill>
                  <a:schemeClr val="tx1"/>
                </a:solidFill>
                <a:effectLst/>
                <a:latin typeface="+mn-lt"/>
                <a:ea typeface="+mn-ea"/>
                <a:cs typeface="+mn-cs"/>
              </a:rPr>
              <a:t>, should not be considered in the decision.</a:t>
            </a:r>
          </a:p>
          <a:p>
            <a:r>
              <a:rPr lang="en-US" sz="1200" b="1"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5. </a:t>
            </a:r>
            <a:r>
              <a:rPr lang="en-US" sz="1200" kern="1200" dirty="0" smtClean="0">
                <a:solidFill>
                  <a:schemeClr val="tx1"/>
                </a:solidFill>
                <a:effectLst/>
                <a:latin typeface="+mn-lt"/>
                <a:ea typeface="+mn-ea"/>
                <a:cs typeface="+mn-cs"/>
              </a:rPr>
              <a:t>These are identified during the post-project review, or </a:t>
            </a:r>
            <a:r>
              <a:rPr lang="en-US" sz="1200" b="1" kern="1200" dirty="0" smtClean="0">
                <a:solidFill>
                  <a:schemeClr val="tx1"/>
                </a:solidFill>
                <a:effectLst/>
                <a:latin typeface="+mn-lt"/>
                <a:ea typeface="+mn-ea"/>
                <a:cs typeface="+mn-cs"/>
              </a:rPr>
              <a:t>postmortem</a:t>
            </a:r>
            <a:r>
              <a:rPr lang="en-US" sz="1200" kern="1200" dirty="0" smtClean="0">
                <a:solidFill>
                  <a:schemeClr val="tx1"/>
                </a:solidFill>
                <a:effectLst/>
                <a:latin typeface="+mn-lt"/>
                <a:ea typeface="+mn-ea"/>
                <a:cs typeface="+mn-cs"/>
              </a:rPr>
              <a:t>.</a:t>
            </a:r>
          </a:p>
          <a:p>
            <a:endParaRPr lang="en-US" b="1" dirty="0"/>
          </a:p>
        </p:txBody>
      </p:sp>
      <p:sp>
        <p:nvSpPr>
          <p:cNvPr id="4" name="Slide Number Placeholder 3"/>
          <p:cNvSpPr>
            <a:spLocks noGrp="1"/>
          </p:cNvSpPr>
          <p:nvPr>
            <p:ph type="sldNum" sz="quarter" idx="10"/>
          </p:nvPr>
        </p:nvSpPr>
        <p:spPr/>
        <p:txBody>
          <a:bodyPr/>
          <a:lstStyle/>
          <a:p>
            <a:fld id="{58159984-BA89-46EF-B396-6454AF74B3FB}" type="slidenum">
              <a:rPr lang="en-US" smtClean="0"/>
              <a:t>22</a:t>
            </a:fld>
            <a:endParaRPr lang="en-US" dirty="0"/>
          </a:p>
        </p:txBody>
      </p:sp>
    </p:spTree>
    <p:extLst>
      <p:ext uri="{BB962C8B-B14F-4D97-AF65-F5344CB8AC3E}">
        <p14:creationId xmlns:p14="http://schemas.microsoft.com/office/powerpoint/2010/main" val="144130393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Suggested Answers:</a:t>
            </a:r>
          </a:p>
          <a:p>
            <a:endParaRPr lang="en-US" b="1" dirty="0" smtClean="0"/>
          </a:p>
          <a:p>
            <a:r>
              <a:rPr lang="en-US" sz="1200" b="1" kern="1200" dirty="0" smtClean="0">
                <a:solidFill>
                  <a:schemeClr val="tx1"/>
                </a:solidFill>
                <a:effectLst/>
                <a:latin typeface="+mn-lt"/>
                <a:ea typeface="+mn-ea"/>
                <a:cs typeface="+mn-cs"/>
              </a:rPr>
              <a:t>1. </a:t>
            </a:r>
            <a:r>
              <a:rPr lang="en-US" sz="1200" kern="1200" dirty="0" smtClean="0">
                <a:solidFill>
                  <a:schemeClr val="tx1"/>
                </a:solidFill>
                <a:effectLst/>
                <a:latin typeface="+mn-lt"/>
                <a:ea typeface="+mn-ea"/>
                <a:cs typeface="+mn-cs"/>
              </a:rPr>
              <a:t>The </a:t>
            </a:r>
            <a:r>
              <a:rPr lang="en-US" sz="1200" b="1" kern="1200" dirty="0" smtClean="0">
                <a:solidFill>
                  <a:schemeClr val="tx1"/>
                </a:solidFill>
                <a:effectLst/>
                <a:latin typeface="+mn-lt"/>
                <a:ea typeface="+mn-ea"/>
                <a:cs typeface="+mn-cs"/>
              </a:rPr>
              <a:t>systems development life cycle (SDLC)</a:t>
            </a:r>
            <a:r>
              <a:rPr lang="en-US" sz="1200" kern="1200" dirty="0" smtClean="0">
                <a:solidFill>
                  <a:schemeClr val="tx1"/>
                </a:solidFill>
                <a:effectLst/>
                <a:latin typeface="+mn-lt"/>
                <a:ea typeface="+mn-ea"/>
                <a:cs typeface="+mn-cs"/>
              </a:rPr>
              <a:t> is the traditional systems development method for large IT projects, such as IT infrastructure or an enterprise system. The SDLC is a structured framework that consists of a sequential set of processes. Starting with an initial idea, the SDLC processes are requirements analysis, systems analysis and design, development and testing, implementation, and maintenance.</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Each process consists of well-defined tasks that depend on the scope of the project. The processes are iterative, which means that they are revised when new information or conditions make a revision the smart thing to do. Iteration does not mean that system development should be subject to infinite revisions or scope creep.</a:t>
            </a:r>
          </a:p>
          <a:p>
            <a:r>
              <a:rPr lang="en-US" sz="1200" b="1"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2. </a:t>
            </a:r>
            <a:r>
              <a:rPr lang="en-US" sz="1200" kern="1200" dirty="0" smtClean="0">
                <a:solidFill>
                  <a:schemeClr val="tx1"/>
                </a:solidFill>
                <a:effectLst/>
                <a:latin typeface="+mn-lt"/>
                <a:ea typeface="+mn-ea"/>
                <a:cs typeface="+mn-cs"/>
              </a:rPr>
              <a:t>IS design is highly susceptible to scope creep for many reasons. Intended users ask for additional features. People who were not intended users ask to be included. Technology changed from the time the business case was written and system development began. The actions of a competitor, supplier, or regulatory agency triggered additional requests for functionality.</a:t>
            </a:r>
          </a:p>
          <a:p>
            <a:r>
              <a:rPr lang="en-US" sz="1200" b="1"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3. </a:t>
            </a:r>
            <a:r>
              <a:rPr lang="en-US" sz="1200" kern="1200" dirty="0" smtClean="0">
                <a:solidFill>
                  <a:schemeClr val="tx1"/>
                </a:solidFill>
                <a:effectLst/>
                <a:latin typeface="+mn-lt"/>
                <a:ea typeface="+mn-ea"/>
                <a:cs typeface="+mn-cs"/>
              </a:rPr>
              <a:t>Because scope creep is expensive, project managers impose controls on changes requested by users. These controls help to prevent runaway projects.</a:t>
            </a:r>
          </a:p>
          <a:p>
            <a:r>
              <a:rPr lang="en-US" sz="1200" b="1"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4. </a:t>
            </a:r>
            <a:r>
              <a:rPr lang="en-US" sz="1200" kern="1200" dirty="0" smtClean="0">
                <a:solidFill>
                  <a:schemeClr val="tx1"/>
                </a:solidFill>
                <a:effectLst/>
                <a:latin typeface="+mn-lt"/>
                <a:ea typeface="+mn-ea"/>
                <a:cs typeface="+mn-cs"/>
              </a:rPr>
              <a:t>The feasibility study determines the probability of success of the proposed project and provides a rough assessment of the project‘s technical, economic, organizational, and behavioral feasibility. The feasibility study is critically important to the systems development process because, done properly, the study can prevent organizations from making expensive mistakes, such as creating systems that will not work, that will not work efficiently, or that people cannot or will not use. The Census Bureau case in </a:t>
            </a:r>
            <a:r>
              <a:rPr lang="en-US" sz="1200" i="1" kern="1200" dirty="0" smtClean="0">
                <a:solidFill>
                  <a:schemeClr val="tx1"/>
                </a:solidFill>
                <a:effectLst/>
                <a:latin typeface="+mn-lt"/>
                <a:ea typeface="+mn-ea"/>
                <a:cs typeface="+mn-cs"/>
              </a:rPr>
              <a:t>IT at Work 13.1</a:t>
            </a:r>
            <a:r>
              <a:rPr lang="en-US" sz="1200" kern="1200" dirty="0" smtClean="0">
                <a:solidFill>
                  <a:schemeClr val="tx1"/>
                </a:solidFill>
                <a:effectLst/>
                <a:latin typeface="+mn-lt"/>
                <a:ea typeface="+mn-ea"/>
                <a:cs typeface="+mn-cs"/>
              </a:rPr>
              <a:t> is an example. The various feasibility analyses also give the stakeholders an opportunity to decide what metrics to use to measure how a proposed system meets their objectives.</a:t>
            </a:r>
          </a:p>
          <a:p>
            <a:pPr lvl="0"/>
            <a:r>
              <a:rPr lang="en-US" sz="1200" b="1" i="1" kern="1200" dirty="0" smtClean="0">
                <a:solidFill>
                  <a:schemeClr val="tx1"/>
                </a:solidFill>
                <a:effectLst/>
                <a:latin typeface="+mn-lt"/>
                <a:ea typeface="+mn-ea"/>
                <a:cs typeface="+mn-cs"/>
              </a:rPr>
              <a:t>Technical Feasibility</a:t>
            </a:r>
            <a:r>
              <a:rPr lang="en-US" sz="1200" i="1" kern="1200" dirty="0" smtClean="0">
                <a:solidFill>
                  <a:schemeClr val="tx1"/>
                </a:solidFill>
                <a:effectLst/>
                <a:latin typeface="+mn-lt"/>
                <a:ea typeface="+mn-ea"/>
                <a:cs typeface="+mn-cs"/>
              </a:rPr>
              <a:t>.</a:t>
            </a:r>
            <a:r>
              <a:rPr lang="en-US" sz="1200" kern="1200" dirty="0" smtClean="0">
                <a:solidFill>
                  <a:schemeClr val="tx1"/>
                </a:solidFill>
                <a:effectLst/>
                <a:latin typeface="+mn-lt"/>
                <a:ea typeface="+mn-ea"/>
                <a:cs typeface="+mn-cs"/>
              </a:rPr>
              <a:t> Technical feasibility determines if the required technology, IT infrastructure, data structures, analytics, and resources can be developed and/or acquired to solve the business problem. Technical feasibility also determines if the organization‘s existing technology can be used to achieve the project’s performance objectives.</a:t>
            </a:r>
          </a:p>
          <a:p>
            <a:pPr lvl="0"/>
            <a:r>
              <a:rPr lang="en-US" sz="1200" b="1" i="1" kern="1200" dirty="0" smtClean="0">
                <a:solidFill>
                  <a:schemeClr val="tx1"/>
                </a:solidFill>
                <a:effectLst/>
                <a:latin typeface="+mn-lt"/>
                <a:ea typeface="+mn-ea"/>
                <a:cs typeface="+mn-cs"/>
              </a:rPr>
              <a:t>Economic Feasibility.</a:t>
            </a:r>
            <a:r>
              <a:rPr lang="en-US" sz="1200" kern="1200" dirty="0" smtClean="0">
                <a:solidFill>
                  <a:schemeClr val="tx1"/>
                </a:solidFill>
                <a:effectLst/>
                <a:latin typeface="+mn-lt"/>
                <a:ea typeface="+mn-ea"/>
                <a:cs typeface="+mn-cs"/>
              </a:rPr>
              <a:t> Economic feasibility determines if the project is an acceptable financial risk and if the company can afford the expense and time needed to complete the project. Economic feasibility addresses two primary questions: Do the benefits outweigh the costs of the project? Can the project be completed as scheduled?</a:t>
            </a:r>
          </a:p>
          <a:p>
            <a:r>
              <a:rPr lang="en-US" sz="1200" kern="1200" dirty="0" smtClean="0">
                <a:solidFill>
                  <a:schemeClr val="tx1"/>
                </a:solidFill>
                <a:effectLst/>
                <a:latin typeface="+mn-lt"/>
                <a:ea typeface="+mn-ea"/>
                <a:cs typeface="+mn-cs"/>
              </a:rPr>
              <a:t>Management can assess economic feasibility by using cost–benefit analysis and financial techniques such as time value of money, return on investment (ROI), net present value (NPV), and breakeven analysis. Return on investment is the ratio of the net income attributable to a project divided by the average cost of resources invested in the project. NPV is the net amount by which project benefits exceed project costs, after allowing for the cost of capital and the time value of money. Breakeven analysis calculates the point at which the cumulative cash flow from a project equals the investment made in the project.</a:t>
            </a:r>
          </a:p>
          <a:p>
            <a:r>
              <a:rPr lang="en-US" sz="1200" kern="1200" dirty="0" smtClean="0">
                <a:solidFill>
                  <a:schemeClr val="tx1"/>
                </a:solidFill>
                <a:effectLst/>
                <a:latin typeface="+mn-lt"/>
                <a:ea typeface="+mn-ea"/>
                <a:cs typeface="+mn-cs"/>
              </a:rPr>
              <a:t>Calculating economic feasibility in IT projects is rarely straightforward. Part of the difficulty is that some benefits are intangible. For a proposed system that involves big data, real time analytics, or 3D printing, there may be no previous evidence of what sort of financial payback can be expected.</a:t>
            </a:r>
          </a:p>
          <a:p>
            <a:pPr lvl="0"/>
            <a:r>
              <a:rPr lang="en-US" sz="1200" b="1" kern="1200" dirty="0" smtClean="0">
                <a:solidFill>
                  <a:schemeClr val="tx1"/>
                </a:solidFill>
                <a:effectLst/>
                <a:latin typeface="+mn-lt"/>
                <a:ea typeface="+mn-ea"/>
                <a:cs typeface="+mn-cs"/>
              </a:rPr>
              <a:t>Legal and organizational feasibility. </a:t>
            </a:r>
            <a:r>
              <a:rPr lang="en-US" sz="1200" kern="1200" dirty="0" smtClean="0">
                <a:solidFill>
                  <a:schemeClr val="tx1"/>
                </a:solidFill>
                <a:effectLst/>
                <a:latin typeface="+mn-lt"/>
                <a:ea typeface="+mn-ea"/>
                <a:cs typeface="+mn-cs"/>
              </a:rPr>
              <a:t>Are there legal, regulatory, or environmental reasons why the project cannot or should not be implemented? This analysis looks at the company’s policies and politics, including impacts on power distribution and business relationships.</a:t>
            </a:r>
          </a:p>
          <a:p>
            <a:pPr lvl="0"/>
            <a:r>
              <a:rPr lang="en-US" sz="1200" b="1" kern="1200" dirty="0" smtClean="0">
                <a:solidFill>
                  <a:schemeClr val="tx1"/>
                </a:solidFill>
                <a:effectLst/>
                <a:latin typeface="+mn-lt"/>
                <a:ea typeface="+mn-ea"/>
                <a:cs typeface="+mn-cs"/>
              </a:rPr>
              <a:t>Behavioral feasibility.</a:t>
            </a:r>
            <a:r>
              <a:rPr lang="en-US" sz="1200" kern="1200" dirty="0" smtClean="0">
                <a:solidFill>
                  <a:schemeClr val="tx1"/>
                </a:solidFill>
                <a:effectLst/>
                <a:latin typeface="+mn-lt"/>
                <a:ea typeface="+mn-ea"/>
                <a:cs typeface="+mn-cs"/>
              </a:rPr>
              <a:t> Behavioral feasibility considers human issues. All system development projects introduce change, and people generally resist change. Overt resistance from employees may take the form of sabotaging the new system (e.g., entering data incorrectly) or deriding the new system to anyone who will listen. Covert resistance typically occurs when employees simply do their jobs using their old methods.</a:t>
            </a:r>
          </a:p>
          <a:p>
            <a:r>
              <a:rPr lang="en-US" sz="1200" kern="1200" dirty="0" smtClean="0">
                <a:solidFill>
                  <a:schemeClr val="tx1"/>
                </a:solidFill>
                <a:effectLst/>
                <a:latin typeface="+mn-lt"/>
                <a:ea typeface="+mn-ea"/>
                <a:cs typeface="+mn-cs"/>
              </a:rPr>
              <a:t>Behavioral feasibility is concerned with assessing the skills and the training needed to use the new IS. In some organizations, a proposed system may require mathematical or linguistic skills beyond what the workforce currently possesses. In others, a workforce may simply need to improve their skills. Behavioral feasibility is as much about “can they use it” as it is about “will they use it.”</a:t>
            </a:r>
          </a:p>
          <a:p>
            <a:r>
              <a:rPr lang="en-US" sz="1200" kern="1200" dirty="0" smtClean="0">
                <a:solidFill>
                  <a:schemeClr val="tx1"/>
                </a:solidFill>
                <a:effectLst/>
                <a:latin typeface="+mn-lt"/>
                <a:ea typeface="+mn-ea"/>
                <a:cs typeface="+mn-cs"/>
              </a:rPr>
              <a:t>After the feasibility analysis, a “Go/No-Go” decision is reached. The project sponsor and project manager sign off on the decision. If it is a no-go decision, the project is put on the shelf until conditions are more favorable, or the project is discarded. If the decision is “go,” then the system development project proceeds.</a:t>
            </a:r>
          </a:p>
          <a:p>
            <a:r>
              <a:rPr lang="en-US" sz="1200" b="1"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5. Four conversion strategies are parallel, direct cut over, pilot, and phased.</a:t>
            </a:r>
          </a:p>
          <a:p>
            <a:r>
              <a:rPr lang="en-US" sz="1200" kern="1200" dirty="0" smtClean="0">
                <a:solidFill>
                  <a:schemeClr val="tx1"/>
                </a:solidFill>
                <a:effectLst/>
                <a:latin typeface="+mn-lt"/>
                <a:ea typeface="+mn-ea"/>
                <a:cs typeface="+mn-cs"/>
              </a:rPr>
              <a:t> </a:t>
            </a:r>
          </a:p>
          <a:p>
            <a:r>
              <a:rPr lang="en-US" sz="1200" b="1" kern="1200" dirty="0" smtClean="0">
                <a:solidFill>
                  <a:schemeClr val="tx1"/>
                </a:solidFill>
                <a:effectLst/>
                <a:latin typeface="+mn-lt"/>
                <a:ea typeface="+mn-ea"/>
                <a:cs typeface="+mn-cs"/>
              </a:rPr>
              <a:t>In a parallel conversion, the old system and the new system operate simultaneously for a period of time. That is, both systems process the same data at the same time, and the outputs are compared. This type of conversion is the most expensive but least risky.</a:t>
            </a:r>
          </a:p>
          <a:p>
            <a:r>
              <a:rPr lang="en-US" sz="1200" kern="1200" dirty="0" smtClean="0">
                <a:solidFill>
                  <a:schemeClr val="tx1"/>
                </a:solidFill>
                <a:effectLst/>
                <a:latin typeface="+mn-lt"/>
                <a:ea typeface="+mn-ea"/>
                <a:cs typeface="+mn-cs"/>
              </a:rPr>
              <a:t> </a:t>
            </a:r>
          </a:p>
          <a:p>
            <a:r>
              <a:rPr lang="en-US" sz="1200" b="1" kern="1200" dirty="0" smtClean="0">
                <a:solidFill>
                  <a:schemeClr val="tx1"/>
                </a:solidFill>
                <a:effectLst/>
                <a:latin typeface="+mn-lt"/>
                <a:ea typeface="+mn-ea"/>
                <a:cs typeface="+mn-cs"/>
              </a:rPr>
              <a:t>In a direct conversion, the old system is cut off and the new system is turned on at a certain point in time. This type of conversion is the least expensive, but it is the most risky if the new system does not work as planned.</a:t>
            </a:r>
          </a:p>
          <a:p>
            <a:r>
              <a:rPr lang="en-US" sz="1200" kern="1200" dirty="0" smtClean="0">
                <a:solidFill>
                  <a:schemeClr val="tx1"/>
                </a:solidFill>
                <a:effectLst/>
                <a:latin typeface="+mn-lt"/>
                <a:ea typeface="+mn-ea"/>
                <a:cs typeface="+mn-cs"/>
              </a:rPr>
              <a:t> </a:t>
            </a:r>
          </a:p>
          <a:p>
            <a:r>
              <a:rPr lang="en-US" sz="1200" b="1" kern="1200" dirty="0" smtClean="0">
                <a:solidFill>
                  <a:schemeClr val="tx1"/>
                </a:solidFill>
                <a:effectLst/>
                <a:latin typeface="+mn-lt"/>
                <a:ea typeface="+mn-ea"/>
                <a:cs typeface="+mn-cs"/>
              </a:rPr>
              <a:t>A pilot conversion introduces the new system in one location to test it out. After the new system works properly, it is rolled out.</a:t>
            </a:r>
          </a:p>
          <a:p>
            <a:r>
              <a:rPr lang="en-US" sz="1200" kern="1200" dirty="0" smtClean="0">
                <a:solidFill>
                  <a:schemeClr val="tx1"/>
                </a:solidFill>
                <a:effectLst/>
                <a:latin typeface="+mn-lt"/>
                <a:ea typeface="+mn-ea"/>
                <a:cs typeface="+mn-cs"/>
              </a:rPr>
              <a:t> </a:t>
            </a:r>
          </a:p>
          <a:p>
            <a:r>
              <a:rPr lang="en-US" sz="1200" b="1" kern="1200" dirty="0" smtClean="0">
                <a:solidFill>
                  <a:schemeClr val="tx1"/>
                </a:solidFill>
                <a:effectLst/>
                <a:latin typeface="+mn-lt"/>
                <a:ea typeface="+mn-ea"/>
                <a:cs typeface="+mn-cs"/>
              </a:rPr>
              <a:t>A phased conversion introduces components of the new system, such as individual modules, in stages. Each module is assessed, and, when it works properly, other modules are introduced until the entire new system is operational.</a:t>
            </a:r>
          </a:p>
          <a:p>
            <a:endParaRPr lang="en-US" b="1" dirty="0"/>
          </a:p>
        </p:txBody>
      </p:sp>
      <p:sp>
        <p:nvSpPr>
          <p:cNvPr id="4" name="Slide Number Placeholder 3"/>
          <p:cNvSpPr>
            <a:spLocks noGrp="1"/>
          </p:cNvSpPr>
          <p:nvPr>
            <p:ph type="sldNum" sz="quarter" idx="10"/>
          </p:nvPr>
        </p:nvSpPr>
        <p:spPr/>
        <p:txBody>
          <a:bodyPr/>
          <a:lstStyle/>
          <a:p>
            <a:fld id="{58159984-BA89-46EF-B396-6454AF74B3FB}" type="slidenum">
              <a:rPr lang="en-US" smtClean="0"/>
              <a:t>29</a:t>
            </a:fld>
            <a:endParaRPr lang="en-US" dirty="0"/>
          </a:p>
        </p:txBody>
      </p:sp>
    </p:spTree>
    <p:extLst>
      <p:ext uri="{BB962C8B-B14F-4D97-AF65-F5344CB8AC3E}">
        <p14:creationId xmlns:p14="http://schemas.microsoft.com/office/powerpoint/2010/main" val="190074570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3">
        <a:schemeClr val="bg2"/>
      </p:bgRef>
    </p:bg>
    <p:spTree>
      <p:nvGrpSpPr>
        <p:cNvPr id="1" name=""/>
        <p:cNvGrpSpPr/>
        <p:nvPr/>
      </p:nvGrpSpPr>
      <p:grpSpPr>
        <a:xfrm>
          <a:off x="0" y="0"/>
          <a:ext cx="0" cy="0"/>
          <a:chOff x="0" y="0"/>
          <a:chExt cx="0" cy="0"/>
        </a:xfrm>
      </p:grpSpPr>
      <p:sp>
        <p:nvSpPr>
          <p:cNvPr id="8" name="Rectangle 7"/>
          <p:cNvSpPr/>
          <p:nvPr userDrawn="1"/>
        </p:nvSpPr>
        <p:spPr>
          <a:xfrm>
            <a:off x="0" y="5562600"/>
            <a:ext cx="9144000" cy="457200"/>
          </a:xfrm>
          <a:prstGeom prst="rect">
            <a:avLst/>
          </a:prstGeom>
          <a:solidFill>
            <a:srgbClr val="92D050"/>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10" name="Rectangle 9"/>
          <p:cNvSpPr/>
          <p:nvPr userDrawn="1"/>
        </p:nvSpPr>
        <p:spPr>
          <a:xfrm>
            <a:off x="0" y="0"/>
            <a:ext cx="9144000" cy="2590800"/>
          </a:xfrm>
          <a:prstGeom prst="rect">
            <a:avLst/>
          </a:prstGeom>
          <a:gradFill flip="none" rotWithShape="1">
            <a:gsLst>
              <a:gs pos="0">
                <a:srgbClr val="92D050">
                  <a:shade val="30000"/>
                  <a:satMod val="115000"/>
                </a:srgbClr>
              </a:gs>
              <a:gs pos="50000">
                <a:srgbClr val="92D050">
                  <a:shade val="67500"/>
                  <a:satMod val="115000"/>
                </a:srgbClr>
              </a:gs>
              <a:gs pos="100000">
                <a:srgbClr val="92D050">
                  <a:shade val="100000"/>
                  <a:satMod val="115000"/>
                </a:srgbClr>
              </a:gs>
            </a:gsLst>
            <a:lin ang="5400000" scaled="1"/>
            <a:tileRect/>
          </a:gradFill>
          <a:ln>
            <a:noFill/>
          </a:ln>
          <a:effectLst>
            <a:innerShdw blurRad="63500" dist="50800" dir="5400000">
              <a:prstClr val="black">
                <a:alpha val="50000"/>
              </a:prstClr>
            </a:innerShdw>
          </a:effectLst>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ctrTitle" hasCustomPrompt="1"/>
          </p:nvPr>
        </p:nvSpPr>
        <p:spPr>
          <a:xfrm>
            <a:off x="5105400" y="1447800"/>
            <a:ext cx="3733800" cy="838200"/>
          </a:xfrm>
        </p:spPr>
        <p:txBody>
          <a:bodyPr anchor="b">
            <a:noAutofit/>
          </a:bodyPr>
          <a:lstStyle>
            <a:lvl1pPr algn="l">
              <a:defRPr sz="3600" b="1" baseline="0">
                <a:solidFill>
                  <a:schemeClr val="accent4">
                    <a:lumMod val="75000"/>
                  </a:schemeClr>
                </a:solidFill>
              </a:defRPr>
            </a:lvl1pPr>
          </a:lstStyle>
          <a:p>
            <a:r>
              <a:rPr lang="en-US" dirty="0" smtClean="0"/>
              <a:t>Chapter number</a:t>
            </a:r>
            <a:endParaRPr lang="en-US" dirty="0"/>
          </a:p>
        </p:txBody>
      </p:sp>
      <p:sp>
        <p:nvSpPr>
          <p:cNvPr id="3" name="Subtitle 2"/>
          <p:cNvSpPr>
            <a:spLocks noGrp="1"/>
          </p:cNvSpPr>
          <p:nvPr>
            <p:ph type="subTitle" idx="1" hasCustomPrompt="1"/>
          </p:nvPr>
        </p:nvSpPr>
        <p:spPr>
          <a:xfrm>
            <a:off x="5181600" y="3048000"/>
            <a:ext cx="3657600" cy="1981200"/>
          </a:xfrm>
        </p:spPr>
        <p:txBody>
          <a:bodyPr anchor="ctr"/>
          <a:lstStyle>
            <a:lvl1pPr marL="0" indent="0" algn="l">
              <a:buNone/>
              <a:defRPr b="1">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Chapter title</a:t>
            </a:r>
            <a:endParaRPr lang="en-US" dirty="0"/>
          </a:p>
        </p:txBody>
      </p:sp>
      <p:sp>
        <p:nvSpPr>
          <p:cNvPr id="9" name="TextBox 8"/>
          <p:cNvSpPr txBox="1"/>
          <p:nvPr userDrawn="1"/>
        </p:nvSpPr>
        <p:spPr>
          <a:xfrm>
            <a:off x="5029200" y="5635823"/>
            <a:ext cx="4114800" cy="276999"/>
          </a:xfrm>
          <a:prstGeom prst="rect">
            <a:avLst/>
          </a:prstGeom>
          <a:noFill/>
        </p:spPr>
        <p:txBody>
          <a:bodyPr wrap="square" rtlCol="0">
            <a:spAutoFit/>
          </a:bodyPr>
          <a:lstStyle/>
          <a:p>
            <a:pPr algn="ctr"/>
            <a:r>
              <a:rPr lang="en-US" sz="1200" b="1" dirty="0" smtClean="0">
                <a:solidFill>
                  <a:schemeClr val="accent4">
                    <a:lumMod val="50000"/>
                  </a:schemeClr>
                </a:solidFill>
              </a:rPr>
              <a:t>Prepared by Dr. Derek  Sedlack, South University</a:t>
            </a:r>
            <a:endParaRPr lang="en-US" sz="1200" b="1" dirty="0">
              <a:solidFill>
                <a:schemeClr val="accent4">
                  <a:lumMod val="50000"/>
                </a:schemeClr>
              </a:solidFill>
            </a:endParaRPr>
          </a:p>
        </p:txBody>
      </p:sp>
      <p:pic>
        <p:nvPicPr>
          <p:cNvPr id="5" name="Picture 4"/>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04800" y="304800"/>
            <a:ext cx="4657725" cy="6029325"/>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1814571642"/>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wo Content Section 2">
    <p:spTree>
      <p:nvGrpSpPr>
        <p:cNvPr id="1" name=""/>
        <p:cNvGrpSpPr/>
        <p:nvPr/>
      </p:nvGrpSpPr>
      <p:grpSpPr>
        <a:xfrm>
          <a:off x="0" y="0"/>
          <a:ext cx="0" cy="0"/>
          <a:chOff x="0" y="0"/>
          <a:chExt cx="0" cy="0"/>
        </a:xfrm>
      </p:grpSpPr>
      <p:sp>
        <p:nvSpPr>
          <p:cNvPr id="13" name="Rectangle 12"/>
          <p:cNvSpPr/>
          <p:nvPr userDrawn="1"/>
        </p:nvSpPr>
        <p:spPr>
          <a:xfrm>
            <a:off x="0" y="0"/>
            <a:ext cx="9144000" cy="1447800"/>
          </a:xfrm>
          <a:prstGeom prst="rect">
            <a:avLst/>
          </a:prstGeom>
          <a:solidFill>
            <a:srgbClr val="0070C0">
              <a:alpha val="15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600200" y="1600200"/>
            <a:ext cx="3511296" cy="4525963"/>
          </a:xfrm>
        </p:spPr>
        <p:txBody>
          <a:bodyPr>
            <a:normAutofit/>
          </a:bodyPr>
          <a:lstStyle>
            <a:lvl1pPr>
              <a:defRPr sz="2200"/>
            </a:lvl1pPr>
            <a:lvl2pPr>
              <a:defRPr sz="2200"/>
            </a:lvl2pPr>
            <a:lvl3pPr>
              <a:defRPr sz="2200"/>
            </a:lvl3pPr>
            <a:lvl4pPr>
              <a:defRPr sz="2200"/>
            </a:lvl4pPr>
            <a:lvl5pPr>
              <a:defRPr sz="22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181600" y="1600200"/>
            <a:ext cx="3508248" cy="4525963"/>
          </a:xfrm>
        </p:spPr>
        <p:txBody>
          <a:bodyPr>
            <a:normAutofit/>
          </a:bodyPr>
          <a:lstStyle>
            <a:lvl1pPr>
              <a:defRPr sz="2200"/>
            </a:lvl1pPr>
            <a:lvl2pPr>
              <a:defRPr sz="2200"/>
            </a:lvl2pPr>
            <a:lvl3pPr>
              <a:defRPr sz="2200"/>
            </a:lvl3pPr>
            <a:lvl4pPr>
              <a:defRPr sz="2200"/>
            </a:lvl4pPr>
            <a:lvl5pPr>
              <a:defRPr sz="22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Slide Number Placeholder 6"/>
          <p:cNvSpPr>
            <a:spLocks noGrp="1"/>
          </p:cNvSpPr>
          <p:nvPr>
            <p:ph type="sldNum" sz="quarter" idx="12"/>
          </p:nvPr>
        </p:nvSpPr>
        <p:spPr/>
        <p:txBody>
          <a:bodyPr/>
          <a:lstStyle/>
          <a:p>
            <a:fld id="{C8B16D92-55B8-4942-821A-D71B5E2C987B}" type="slidenum">
              <a:rPr lang="en-US" smtClean="0"/>
              <a:t>‹#›</a:t>
            </a:fld>
            <a:endParaRPr lang="en-US" dirty="0"/>
          </a:p>
        </p:txBody>
      </p:sp>
      <p:sp>
        <p:nvSpPr>
          <p:cNvPr id="8" name="Text Placeholder 41"/>
          <p:cNvSpPr>
            <a:spLocks noGrp="1"/>
          </p:cNvSpPr>
          <p:nvPr>
            <p:ph type="body" sz="quarter" idx="13" hasCustomPrompt="1"/>
          </p:nvPr>
        </p:nvSpPr>
        <p:spPr>
          <a:xfrm>
            <a:off x="0" y="0"/>
            <a:ext cx="304800" cy="68580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1</a:t>
            </a:r>
          </a:p>
        </p:txBody>
      </p:sp>
      <p:sp>
        <p:nvSpPr>
          <p:cNvPr id="9" name="Text Placeholder 41"/>
          <p:cNvSpPr>
            <a:spLocks noGrp="1"/>
          </p:cNvSpPr>
          <p:nvPr>
            <p:ph type="body" sz="quarter" idx="14" hasCustomPrompt="1"/>
          </p:nvPr>
        </p:nvSpPr>
        <p:spPr>
          <a:xfrm>
            <a:off x="304800" y="304800"/>
            <a:ext cx="304800" cy="6553200"/>
          </a:xfrm>
          <a:solidFill>
            <a:srgbClr val="92D05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2</a:t>
            </a:r>
          </a:p>
        </p:txBody>
      </p:sp>
      <p:cxnSp>
        <p:nvCxnSpPr>
          <p:cNvPr id="14" name="Straight Connector 13"/>
          <p:cNvCxnSpPr/>
          <p:nvPr userDrawn="1"/>
        </p:nvCxnSpPr>
        <p:spPr>
          <a:xfrm>
            <a:off x="609600" y="1447800"/>
            <a:ext cx="8534400" cy="0"/>
          </a:xfrm>
          <a:prstGeom prst="line">
            <a:avLst/>
          </a:prstGeom>
        </p:spPr>
        <p:style>
          <a:lnRef idx="3">
            <a:schemeClr val="accent1"/>
          </a:lnRef>
          <a:fillRef idx="0">
            <a:schemeClr val="accent1"/>
          </a:fillRef>
          <a:effectRef idx="2">
            <a:schemeClr val="accent1"/>
          </a:effectRef>
          <a:fontRef idx="minor">
            <a:schemeClr val="tx1"/>
          </a:fontRef>
        </p:style>
      </p:cxnSp>
      <p:sp>
        <p:nvSpPr>
          <p:cNvPr id="12" name="TextBox 11"/>
          <p:cNvSpPr txBox="1">
            <a:spLocks noChangeArrowheads="1"/>
          </p:cNvSpPr>
          <p:nvPr userDrawn="1"/>
        </p:nvSpPr>
        <p:spPr bwMode="auto">
          <a:xfrm>
            <a:off x="0" y="6553200"/>
            <a:ext cx="9144000"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fontAlgn="base">
              <a:spcBef>
                <a:spcPct val="0"/>
              </a:spcBef>
              <a:spcAft>
                <a:spcPct val="0"/>
              </a:spcAft>
              <a:defRPr sz="2000" kern="1200">
                <a:solidFill>
                  <a:schemeClr val="tx2"/>
                </a:solidFill>
                <a:latin typeface="Arial" charset="0"/>
                <a:ea typeface="+mn-ea"/>
                <a:cs typeface="+mn-cs"/>
              </a:defRPr>
            </a:lvl1pPr>
            <a:lvl2pPr marL="457200" algn="l" rtl="0" fontAlgn="base">
              <a:spcBef>
                <a:spcPct val="0"/>
              </a:spcBef>
              <a:spcAft>
                <a:spcPct val="0"/>
              </a:spcAft>
              <a:defRPr sz="2000" kern="1200">
                <a:solidFill>
                  <a:schemeClr val="tx2"/>
                </a:solidFill>
                <a:latin typeface="Arial" charset="0"/>
                <a:ea typeface="+mn-ea"/>
                <a:cs typeface="+mn-cs"/>
              </a:defRPr>
            </a:lvl2pPr>
            <a:lvl3pPr marL="914400" algn="l" rtl="0" fontAlgn="base">
              <a:spcBef>
                <a:spcPct val="0"/>
              </a:spcBef>
              <a:spcAft>
                <a:spcPct val="0"/>
              </a:spcAft>
              <a:defRPr sz="2000" kern="1200">
                <a:solidFill>
                  <a:schemeClr val="tx2"/>
                </a:solidFill>
                <a:latin typeface="Arial" charset="0"/>
                <a:ea typeface="+mn-ea"/>
                <a:cs typeface="+mn-cs"/>
              </a:defRPr>
            </a:lvl3pPr>
            <a:lvl4pPr marL="1371600" algn="l" rtl="0" fontAlgn="base">
              <a:spcBef>
                <a:spcPct val="0"/>
              </a:spcBef>
              <a:spcAft>
                <a:spcPct val="0"/>
              </a:spcAft>
              <a:defRPr sz="2000" kern="1200">
                <a:solidFill>
                  <a:schemeClr val="tx2"/>
                </a:solidFill>
                <a:latin typeface="Arial" charset="0"/>
                <a:ea typeface="+mn-ea"/>
                <a:cs typeface="+mn-cs"/>
              </a:defRPr>
            </a:lvl4pPr>
            <a:lvl5pPr marL="1828800" algn="l" rtl="0" fontAlgn="base">
              <a:spcBef>
                <a:spcPct val="0"/>
              </a:spcBef>
              <a:spcAft>
                <a:spcPct val="0"/>
              </a:spcAft>
              <a:defRPr sz="2000" kern="1200">
                <a:solidFill>
                  <a:schemeClr val="tx2"/>
                </a:solidFill>
                <a:latin typeface="Arial" charset="0"/>
                <a:ea typeface="+mn-ea"/>
                <a:cs typeface="+mn-cs"/>
              </a:defRPr>
            </a:lvl5pPr>
            <a:lvl6pPr marL="2286000" algn="l" defTabSz="914400" rtl="0" eaLnBrk="1" latinLnBrk="0" hangingPunct="1">
              <a:defRPr sz="2000" kern="1200">
                <a:solidFill>
                  <a:schemeClr val="tx2"/>
                </a:solidFill>
                <a:latin typeface="Arial" charset="0"/>
                <a:ea typeface="+mn-ea"/>
                <a:cs typeface="+mn-cs"/>
              </a:defRPr>
            </a:lvl6pPr>
            <a:lvl7pPr marL="2743200" algn="l" defTabSz="914400" rtl="0" eaLnBrk="1" latinLnBrk="0" hangingPunct="1">
              <a:defRPr sz="2000" kern="1200">
                <a:solidFill>
                  <a:schemeClr val="tx2"/>
                </a:solidFill>
                <a:latin typeface="Arial" charset="0"/>
                <a:ea typeface="+mn-ea"/>
                <a:cs typeface="+mn-cs"/>
              </a:defRPr>
            </a:lvl7pPr>
            <a:lvl8pPr marL="3200400" algn="l" defTabSz="914400" rtl="0" eaLnBrk="1" latinLnBrk="0" hangingPunct="1">
              <a:defRPr sz="2000" kern="1200">
                <a:solidFill>
                  <a:schemeClr val="tx2"/>
                </a:solidFill>
                <a:latin typeface="Arial" charset="0"/>
                <a:ea typeface="+mn-ea"/>
                <a:cs typeface="+mn-cs"/>
              </a:defRPr>
            </a:lvl8pPr>
            <a:lvl9pPr marL="3657600" algn="l" defTabSz="914400" rtl="0" eaLnBrk="1" latinLnBrk="0" hangingPunct="1">
              <a:defRPr sz="2000" kern="1200">
                <a:solidFill>
                  <a:schemeClr val="tx2"/>
                </a:solidFill>
                <a:latin typeface="Arial" charset="0"/>
                <a:ea typeface="+mn-ea"/>
                <a:cs typeface="+mn-cs"/>
              </a:defRPr>
            </a:lvl9pPr>
          </a:lstStyle>
          <a:p>
            <a:pPr algn="ctr" eaLnBrk="1" hangingPunct="1">
              <a:defRPr/>
            </a:pPr>
            <a:r>
              <a:rPr lang="en-US" altLang="en-US" sz="1100" dirty="0">
                <a:solidFill>
                  <a:schemeClr val="tx1"/>
                </a:solidFill>
                <a:latin typeface="Times New Roman" pitchFamily="18" charset="0"/>
              </a:rPr>
              <a:t>Copyright </a:t>
            </a:r>
            <a:r>
              <a:rPr lang="en-US" altLang="en-US" sz="1100" dirty="0" smtClean="0">
                <a:solidFill>
                  <a:schemeClr val="tx1"/>
                </a:solidFill>
                <a:latin typeface="Times New Roman" pitchFamily="18" charset="0"/>
              </a:rPr>
              <a:t>© 2015 </a:t>
            </a:r>
            <a:r>
              <a:rPr lang="en-US" altLang="en-US" sz="1100" dirty="0">
                <a:solidFill>
                  <a:schemeClr val="tx1"/>
                </a:solidFill>
                <a:latin typeface="Times New Roman" pitchFamily="18" charset="0"/>
              </a:rPr>
              <a:t>John Wiley &amp; Sons, Inc. All rights reserved.</a:t>
            </a:r>
          </a:p>
        </p:txBody>
      </p:sp>
    </p:spTree>
    <p:extLst>
      <p:ext uri="{BB962C8B-B14F-4D97-AF65-F5344CB8AC3E}">
        <p14:creationId xmlns:p14="http://schemas.microsoft.com/office/powerpoint/2010/main" val="421048968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wo Content Section 3">
    <p:spTree>
      <p:nvGrpSpPr>
        <p:cNvPr id="1" name=""/>
        <p:cNvGrpSpPr/>
        <p:nvPr/>
      </p:nvGrpSpPr>
      <p:grpSpPr>
        <a:xfrm>
          <a:off x="0" y="0"/>
          <a:ext cx="0" cy="0"/>
          <a:chOff x="0" y="0"/>
          <a:chExt cx="0" cy="0"/>
        </a:xfrm>
      </p:grpSpPr>
      <p:sp>
        <p:nvSpPr>
          <p:cNvPr id="13" name="Rectangle 12"/>
          <p:cNvSpPr/>
          <p:nvPr userDrawn="1"/>
        </p:nvSpPr>
        <p:spPr>
          <a:xfrm>
            <a:off x="0" y="0"/>
            <a:ext cx="9144000" cy="1447800"/>
          </a:xfrm>
          <a:prstGeom prst="rect">
            <a:avLst/>
          </a:prstGeom>
          <a:solidFill>
            <a:srgbClr val="0070C0">
              <a:alpha val="15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600200" y="1600200"/>
            <a:ext cx="3511296" cy="4525963"/>
          </a:xfrm>
        </p:spPr>
        <p:txBody>
          <a:bodyPr>
            <a:normAutofit/>
          </a:bodyPr>
          <a:lstStyle>
            <a:lvl1pPr>
              <a:defRPr sz="2200"/>
            </a:lvl1pPr>
            <a:lvl2pPr>
              <a:defRPr sz="2200"/>
            </a:lvl2pPr>
            <a:lvl3pPr>
              <a:defRPr sz="2200"/>
            </a:lvl3pPr>
            <a:lvl4pPr>
              <a:defRPr sz="2200"/>
            </a:lvl4pPr>
            <a:lvl5pPr>
              <a:defRPr sz="22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181600" y="1600200"/>
            <a:ext cx="3508248" cy="4525963"/>
          </a:xfrm>
        </p:spPr>
        <p:txBody>
          <a:bodyPr>
            <a:normAutofit/>
          </a:bodyPr>
          <a:lstStyle>
            <a:lvl1pPr>
              <a:defRPr sz="2200"/>
            </a:lvl1pPr>
            <a:lvl2pPr>
              <a:defRPr sz="2200"/>
            </a:lvl2pPr>
            <a:lvl3pPr>
              <a:defRPr sz="2200"/>
            </a:lvl3pPr>
            <a:lvl4pPr>
              <a:defRPr sz="2200"/>
            </a:lvl4pPr>
            <a:lvl5pPr>
              <a:defRPr sz="22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Slide Number Placeholder 6"/>
          <p:cNvSpPr>
            <a:spLocks noGrp="1"/>
          </p:cNvSpPr>
          <p:nvPr>
            <p:ph type="sldNum" sz="quarter" idx="12"/>
          </p:nvPr>
        </p:nvSpPr>
        <p:spPr/>
        <p:txBody>
          <a:bodyPr/>
          <a:lstStyle/>
          <a:p>
            <a:fld id="{C8B16D92-55B8-4942-821A-D71B5E2C987B}" type="slidenum">
              <a:rPr lang="en-US" smtClean="0"/>
              <a:t>‹#›</a:t>
            </a:fld>
            <a:endParaRPr lang="en-US" dirty="0"/>
          </a:p>
        </p:txBody>
      </p:sp>
      <p:sp>
        <p:nvSpPr>
          <p:cNvPr id="8" name="Text Placeholder 41"/>
          <p:cNvSpPr>
            <a:spLocks noGrp="1"/>
          </p:cNvSpPr>
          <p:nvPr>
            <p:ph type="body" sz="quarter" idx="13" hasCustomPrompt="1"/>
          </p:nvPr>
        </p:nvSpPr>
        <p:spPr>
          <a:xfrm>
            <a:off x="0" y="0"/>
            <a:ext cx="304800" cy="68580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1</a:t>
            </a:r>
          </a:p>
        </p:txBody>
      </p:sp>
      <p:sp>
        <p:nvSpPr>
          <p:cNvPr id="9" name="Text Placeholder 41"/>
          <p:cNvSpPr>
            <a:spLocks noGrp="1"/>
          </p:cNvSpPr>
          <p:nvPr>
            <p:ph type="body" sz="quarter" idx="14" hasCustomPrompt="1"/>
          </p:nvPr>
        </p:nvSpPr>
        <p:spPr>
          <a:xfrm>
            <a:off x="304800" y="304800"/>
            <a:ext cx="304800" cy="6553200"/>
          </a:xfrm>
          <a:solidFill>
            <a:srgbClr val="92D05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2</a:t>
            </a:r>
          </a:p>
        </p:txBody>
      </p:sp>
      <p:sp>
        <p:nvSpPr>
          <p:cNvPr id="10" name="Text Placeholder 41"/>
          <p:cNvSpPr>
            <a:spLocks noGrp="1"/>
          </p:cNvSpPr>
          <p:nvPr>
            <p:ph type="body" sz="quarter" idx="15" hasCustomPrompt="1"/>
          </p:nvPr>
        </p:nvSpPr>
        <p:spPr>
          <a:xfrm>
            <a:off x="609600" y="685800"/>
            <a:ext cx="304800" cy="61722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3</a:t>
            </a:r>
          </a:p>
        </p:txBody>
      </p:sp>
      <p:cxnSp>
        <p:nvCxnSpPr>
          <p:cNvPr id="14" name="Straight Connector 13"/>
          <p:cNvCxnSpPr/>
          <p:nvPr userDrawn="1"/>
        </p:nvCxnSpPr>
        <p:spPr>
          <a:xfrm>
            <a:off x="914400" y="1447800"/>
            <a:ext cx="8229600" cy="0"/>
          </a:xfrm>
          <a:prstGeom prst="line">
            <a:avLst/>
          </a:prstGeom>
        </p:spPr>
        <p:style>
          <a:lnRef idx="3">
            <a:schemeClr val="accent1"/>
          </a:lnRef>
          <a:fillRef idx="0">
            <a:schemeClr val="accent1"/>
          </a:fillRef>
          <a:effectRef idx="2">
            <a:schemeClr val="accent1"/>
          </a:effectRef>
          <a:fontRef idx="minor">
            <a:schemeClr val="tx1"/>
          </a:fontRef>
        </p:style>
      </p:cxnSp>
      <p:sp>
        <p:nvSpPr>
          <p:cNvPr id="15" name="TextBox 14"/>
          <p:cNvSpPr txBox="1">
            <a:spLocks noChangeArrowheads="1"/>
          </p:cNvSpPr>
          <p:nvPr userDrawn="1"/>
        </p:nvSpPr>
        <p:spPr bwMode="auto">
          <a:xfrm>
            <a:off x="0" y="6553200"/>
            <a:ext cx="9144000"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fontAlgn="base">
              <a:spcBef>
                <a:spcPct val="0"/>
              </a:spcBef>
              <a:spcAft>
                <a:spcPct val="0"/>
              </a:spcAft>
              <a:defRPr sz="2000" kern="1200">
                <a:solidFill>
                  <a:schemeClr val="tx2"/>
                </a:solidFill>
                <a:latin typeface="Arial" charset="0"/>
                <a:ea typeface="+mn-ea"/>
                <a:cs typeface="+mn-cs"/>
              </a:defRPr>
            </a:lvl1pPr>
            <a:lvl2pPr marL="457200" algn="l" rtl="0" fontAlgn="base">
              <a:spcBef>
                <a:spcPct val="0"/>
              </a:spcBef>
              <a:spcAft>
                <a:spcPct val="0"/>
              </a:spcAft>
              <a:defRPr sz="2000" kern="1200">
                <a:solidFill>
                  <a:schemeClr val="tx2"/>
                </a:solidFill>
                <a:latin typeface="Arial" charset="0"/>
                <a:ea typeface="+mn-ea"/>
                <a:cs typeface="+mn-cs"/>
              </a:defRPr>
            </a:lvl2pPr>
            <a:lvl3pPr marL="914400" algn="l" rtl="0" fontAlgn="base">
              <a:spcBef>
                <a:spcPct val="0"/>
              </a:spcBef>
              <a:spcAft>
                <a:spcPct val="0"/>
              </a:spcAft>
              <a:defRPr sz="2000" kern="1200">
                <a:solidFill>
                  <a:schemeClr val="tx2"/>
                </a:solidFill>
                <a:latin typeface="Arial" charset="0"/>
                <a:ea typeface="+mn-ea"/>
                <a:cs typeface="+mn-cs"/>
              </a:defRPr>
            </a:lvl3pPr>
            <a:lvl4pPr marL="1371600" algn="l" rtl="0" fontAlgn="base">
              <a:spcBef>
                <a:spcPct val="0"/>
              </a:spcBef>
              <a:spcAft>
                <a:spcPct val="0"/>
              </a:spcAft>
              <a:defRPr sz="2000" kern="1200">
                <a:solidFill>
                  <a:schemeClr val="tx2"/>
                </a:solidFill>
                <a:latin typeface="Arial" charset="0"/>
                <a:ea typeface="+mn-ea"/>
                <a:cs typeface="+mn-cs"/>
              </a:defRPr>
            </a:lvl4pPr>
            <a:lvl5pPr marL="1828800" algn="l" rtl="0" fontAlgn="base">
              <a:spcBef>
                <a:spcPct val="0"/>
              </a:spcBef>
              <a:spcAft>
                <a:spcPct val="0"/>
              </a:spcAft>
              <a:defRPr sz="2000" kern="1200">
                <a:solidFill>
                  <a:schemeClr val="tx2"/>
                </a:solidFill>
                <a:latin typeface="Arial" charset="0"/>
                <a:ea typeface="+mn-ea"/>
                <a:cs typeface="+mn-cs"/>
              </a:defRPr>
            </a:lvl5pPr>
            <a:lvl6pPr marL="2286000" algn="l" defTabSz="914400" rtl="0" eaLnBrk="1" latinLnBrk="0" hangingPunct="1">
              <a:defRPr sz="2000" kern="1200">
                <a:solidFill>
                  <a:schemeClr val="tx2"/>
                </a:solidFill>
                <a:latin typeface="Arial" charset="0"/>
                <a:ea typeface="+mn-ea"/>
                <a:cs typeface="+mn-cs"/>
              </a:defRPr>
            </a:lvl6pPr>
            <a:lvl7pPr marL="2743200" algn="l" defTabSz="914400" rtl="0" eaLnBrk="1" latinLnBrk="0" hangingPunct="1">
              <a:defRPr sz="2000" kern="1200">
                <a:solidFill>
                  <a:schemeClr val="tx2"/>
                </a:solidFill>
                <a:latin typeface="Arial" charset="0"/>
                <a:ea typeface="+mn-ea"/>
                <a:cs typeface="+mn-cs"/>
              </a:defRPr>
            </a:lvl7pPr>
            <a:lvl8pPr marL="3200400" algn="l" defTabSz="914400" rtl="0" eaLnBrk="1" latinLnBrk="0" hangingPunct="1">
              <a:defRPr sz="2000" kern="1200">
                <a:solidFill>
                  <a:schemeClr val="tx2"/>
                </a:solidFill>
                <a:latin typeface="Arial" charset="0"/>
                <a:ea typeface="+mn-ea"/>
                <a:cs typeface="+mn-cs"/>
              </a:defRPr>
            </a:lvl8pPr>
            <a:lvl9pPr marL="3657600" algn="l" defTabSz="914400" rtl="0" eaLnBrk="1" latinLnBrk="0" hangingPunct="1">
              <a:defRPr sz="2000" kern="1200">
                <a:solidFill>
                  <a:schemeClr val="tx2"/>
                </a:solidFill>
                <a:latin typeface="Arial" charset="0"/>
                <a:ea typeface="+mn-ea"/>
                <a:cs typeface="+mn-cs"/>
              </a:defRPr>
            </a:lvl9pPr>
          </a:lstStyle>
          <a:p>
            <a:pPr algn="ctr" eaLnBrk="1" hangingPunct="1">
              <a:defRPr/>
            </a:pPr>
            <a:r>
              <a:rPr lang="en-US" altLang="en-US" sz="1100" dirty="0">
                <a:solidFill>
                  <a:schemeClr val="tx1"/>
                </a:solidFill>
                <a:latin typeface="Times New Roman" pitchFamily="18" charset="0"/>
              </a:rPr>
              <a:t>Copyright </a:t>
            </a:r>
            <a:r>
              <a:rPr lang="en-US" altLang="en-US" sz="1100" dirty="0" smtClean="0">
                <a:solidFill>
                  <a:schemeClr val="tx1"/>
                </a:solidFill>
                <a:latin typeface="Times New Roman" pitchFamily="18" charset="0"/>
              </a:rPr>
              <a:t>© 2015 </a:t>
            </a:r>
            <a:r>
              <a:rPr lang="en-US" altLang="en-US" sz="1100" dirty="0">
                <a:solidFill>
                  <a:schemeClr val="tx1"/>
                </a:solidFill>
                <a:latin typeface="Times New Roman" pitchFamily="18" charset="0"/>
              </a:rPr>
              <a:t>John Wiley &amp; Sons, Inc. All rights reserved.</a:t>
            </a:r>
          </a:p>
        </p:txBody>
      </p:sp>
    </p:spTree>
    <p:extLst>
      <p:ext uri="{BB962C8B-B14F-4D97-AF65-F5344CB8AC3E}">
        <p14:creationId xmlns:p14="http://schemas.microsoft.com/office/powerpoint/2010/main" val="65815317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wo Content Section 4">
    <p:spTree>
      <p:nvGrpSpPr>
        <p:cNvPr id="1" name=""/>
        <p:cNvGrpSpPr/>
        <p:nvPr/>
      </p:nvGrpSpPr>
      <p:grpSpPr>
        <a:xfrm>
          <a:off x="0" y="0"/>
          <a:ext cx="0" cy="0"/>
          <a:chOff x="0" y="0"/>
          <a:chExt cx="0" cy="0"/>
        </a:xfrm>
      </p:grpSpPr>
      <p:sp>
        <p:nvSpPr>
          <p:cNvPr id="13" name="Rectangle 12"/>
          <p:cNvSpPr/>
          <p:nvPr userDrawn="1"/>
        </p:nvSpPr>
        <p:spPr>
          <a:xfrm>
            <a:off x="0" y="0"/>
            <a:ext cx="9144000" cy="1447800"/>
          </a:xfrm>
          <a:prstGeom prst="rect">
            <a:avLst/>
          </a:prstGeom>
          <a:solidFill>
            <a:srgbClr val="0070C0">
              <a:alpha val="15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600200" y="1600200"/>
            <a:ext cx="3511296" cy="4525963"/>
          </a:xfrm>
        </p:spPr>
        <p:txBody>
          <a:bodyPr>
            <a:normAutofit/>
          </a:bodyPr>
          <a:lstStyle>
            <a:lvl1pPr>
              <a:defRPr sz="2200"/>
            </a:lvl1pPr>
            <a:lvl2pPr>
              <a:defRPr sz="2200"/>
            </a:lvl2pPr>
            <a:lvl3pPr>
              <a:defRPr sz="2200"/>
            </a:lvl3pPr>
            <a:lvl4pPr>
              <a:defRPr sz="2200"/>
            </a:lvl4pPr>
            <a:lvl5pPr>
              <a:defRPr sz="22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181600" y="1600200"/>
            <a:ext cx="3508248" cy="4525963"/>
          </a:xfrm>
        </p:spPr>
        <p:txBody>
          <a:bodyPr>
            <a:normAutofit/>
          </a:bodyPr>
          <a:lstStyle>
            <a:lvl1pPr>
              <a:defRPr sz="2200"/>
            </a:lvl1pPr>
            <a:lvl2pPr>
              <a:defRPr sz="2200"/>
            </a:lvl2pPr>
            <a:lvl3pPr>
              <a:defRPr sz="2200"/>
            </a:lvl3pPr>
            <a:lvl4pPr>
              <a:defRPr sz="2200"/>
            </a:lvl4pPr>
            <a:lvl5pPr>
              <a:defRPr sz="22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Slide Number Placeholder 6"/>
          <p:cNvSpPr>
            <a:spLocks noGrp="1"/>
          </p:cNvSpPr>
          <p:nvPr>
            <p:ph type="sldNum" sz="quarter" idx="12"/>
          </p:nvPr>
        </p:nvSpPr>
        <p:spPr/>
        <p:txBody>
          <a:bodyPr/>
          <a:lstStyle/>
          <a:p>
            <a:fld id="{C8B16D92-55B8-4942-821A-D71B5E2C987B}" type="slidenum">
              <a:rPr lang="en-US" smtClean="0"/>
              <a:t>‹#›</a:t>
            </a:fld>
            <a:endParaRPr lang="en-US" dirty="0"/>
          </a:p>
        </p:txBody>
      </p:sp>
      <p:sp>
        <p:nvSpPr>
          <p:cNvPr id="8" name="Text Placeholder 41"/>
          <p:cNvSpPr>
            <a:spLocks noGrp="1"/>
          </p:cNvSpPr>
          <p:nvPr>
            <p:ph type="body" sz="quarter" idx="13" hasCustomPrompt="1"/>
          </p:nvPr>
        </p:nvSpPr>
        <p:spPr>
          <a:xfrm>
            <a:off x="0" y="0"/>
            <a:ext cx="304800" cy="68580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1</a:t>
            </a:r>
          </a:p>
        </p:txBody>
      </p:sp>
      <p:sp>
        <p:nvSpPr>
          <p:cNvPr id="9" name="Text Placeholder 41"/>
          <p:cNvSpPr>
            <a:spLocks noGrp="1"/>
          </p:cNvSpPr>
          <p:nvPr>
            <p:ph type="body" sz="quarter" idx="14" hasCustomPrompt="1"/>
          </p:nvPr>
        </p:nvSpPr>
        <p:spPr>
          <a:xfrm>
            <a:off x="304800" y="304800"/>
            <a:ext cx="304800" cy="6553200"/>
          </a:xfrm>
          <a:solidFill>
            <a:srgbClr val="92D05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2</a:t>
            </a:r>
          </a:p>
        </p:txBody>
      </p:sp>
      <p:sp>
        <p:nvSpPr>
          <p:cNvPr id="10" name="Text Placeholder 41"/>
          <p:cNvSpPr>
            <a:spLocks noGrp="1"/>
          </p:cNvSpPr>
          <p:nvPr>
            <p:ph type="body" sz="quarter" idx="15" hasCustomPrompt="1"/>
          </p:nvPr>
        </p:nvSpPr>
        <p:spPr>
          <a:xfrm>
            <a:off x="609600" y="685800"/>
            <a:ext cx="304800" cy="61722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3</a:t>
            </a:r>
          </a:p>
        </p:txBody>
      </p:sp>
      <p:sp>
        <p:nvSpPr>
          <p:cNvPr id="11" name="Text Placeholder 41"/>
          <p:cNvSpPr>
            <a:spLocks noGrp="1"/>
          </p:cNvSpPr>
          <p:nvPr>
            <p:ph type="body" sz="quarter" idx="16" hasCustomPrompt="1"/>
          </p:nvPr>
        </p:nvSpPr>
        <p:spPr>
          <a:xfrm>
            <a:off x="914400" y="1066800"/>
            <a:ext cx="304800" cy="5791200"/>
          </a:xfrm>
          <a:solidFill>
            <a:srgbClr val="92D05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4</a:t>
            </a:r>
          </a:p>
        </p:txBody>
      </p:sp>
      <p:cxnSp>
        <p:nvCxnSpPr>
          <p:cNvPr id="14" name="Straight Connector 13"/>
          <p:cNvCxnSpPr/>
          <p:nvPr userDrawn="1"/>
        </p:nvCxnSpPr>
        <p:spPr>
          <a:xfrm>
            <a:off x="1219200" y="1447800"/>
            <a:ext cx="7924800" cy="0"/>
          </a:xfrm>
          <a:prstGeom prst="line">
            <a:avLst/>
          </a:prstGeom>
        </p:spPr>
        <p:style>
          <a:lnRef idx="3">
            <a:schemeClr val="accent1"/>
          </a:lnRef>
          <a:fillRef idx="0">
            <a:schemeClr val="accent1"/>
          </a:fillRef>
          <a:effectRef idx="2">
            <a:schemeClr val="accent1"/>
          </a:effectRef>
          <a:fontRef idx="minor">
            <a:schemeClr val="tx1"/>
          </a:fontRef>
        </p:style>
      </p:cxnSp>
      <p:sp>
        <p:nvSpPr>
          <p:cNvPr id="15" name="TextBox 14"/>
          <p:cNvSpPr txBox="1">
            <a:spLocks noChangeArrowheads="1"/>
          </p:cNvSpPr>
          <p:nvPr userDrawn="1"/>
        </p:nvSpPr>
        <p:spPr bwMode="auto">
          <a:xfrm>
            <a:off x="0" y="6553200"/>
            <a:ext cx="9144000"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fontAlgn="base">
              <a:spcBef>
                <a:spcPct val="0"/>
              </a:spcBef>
              <a:spcAft>
                <a:spcPct val="0"/>
              </a:spcAft>
              <a:defRPr sz="2000" kern="1200">
                <a:solidFill>
                  <a:schemeClr val="tx2"/>
                </a:solidFill>
                <a:latin typeface="Arial" charset="0"/>
                <a:ea typeface="+mn-ea"/>
                <a:cs typeface="+mn-cs"/>
              </a:defRPr>
            </a:lvl1pPr>
            <a:lvl2pPr marL="457200" algn="l" rtl="0" fontAlgn="base">
              <a:spcBef>
                <a:spcPct val="0"/>
              </a:spcBef>
              <a:spcAft>
                <a:spcPct val="0"/>
              </a:spcAft>
              <a:defRPr sz="2000" kern="1200">
                <a:solidFill>
                  <a:schemeClr val="tx2"/>
                </a:solidFill>
                <a:latin typeface="Arial" charset="0"/>
                <a:ea typeface="+mn-ea"/>
                <a:cs typeface="+mn-cs"/>
              </a:defRPr>
            </a:lvl2pPr>
            <a:lvl3pPr marL="914400" algn="l" rtl="0" fontAlgn="base">
              <a:spcBef>
                <a:spcPct val="0"/>
              </a:spcBef>
              <a:spcAft>
                <a:spcPct val="0"/>
              </a:spcAft>
              <a:defRPr sz="2000" kern="1200">
                <a:solidFill>
                  <a:schemeClr val="tx2"/>
                </a:solidFill>
                <a:latin typeface="Arial" charset="0"/>
                <a:ea typeface="+mn-ea"/>
                <a:cs typeface="+mn-cs"/>
              </a:defRPr>
            </a:lvl3pPr>
            <a:lvl4pPr marL="1371600" algn="l" rtl="0" fontAlgn="base">
              <a:spcBef>
                <a:spcPct val="0"/>
              </a:spcBef>
              <a:spcAft>
                <a:spcPct val="0"/>
              </a:spcAft>
              <a:defRPr sz="2000" kern="1200">
                <a:solidFill>
                  <a:schemeClr val="tx2"/>
                </a:solidFill>
                <a:latin typeface="Arial" charset="0"/>
                <a:ea typeface="+mn-ea"/>
                <a:cs typeface="+mn-cs"/>
              </a:defRPr>
            </a:lvl4pPr>
            <a:lvl5pPr marL="1828800" algn="l" rtl="0" fontAlgn="base">
              <a:spcBef>
                <a:spcPct val="0"/>
              </a:spcBef>
              <a:spcAft>
                <a:spcPct val="0"/>
              </a:spcAft>
              <a:defRPr sz="2000" kern="1200">
                <a:solidFill>
                  <a:schemeClr val="tx2"/>
                </a:solidFill>
                <a:latin typeface="Arial" charset="0"/>
                <a:ea typeface="+mn-ea"/>
                <a:cs typeface="+mn-cs"/>
              </a:defRPr>
            </a:lvl5pPr>
            <a:lvl6pPr marL="2286000" algn="l" defTabSz="914400" rtl="0" eaLnBrk="1" latinLnBrk="0" hangingPunct="1">
              <a:defRPr sz="2000" kern="1200">
                <a:solidFill>
                  <a:schemeClr val="tx2"/>
                </a:solidFill>
                <a:latin typeface="Arial" charset="0"/>
                <a:ea typeface="+mn-ea"/>
                <a:cs typeface="+mn-cs"/>
              </a:defRPr>
            </a:lvl6pPr>
            <a:lvl7pPr marL="2743200" algn="l" defTabSz="914400" rtl="0" eaLnBrk="1" latinLnBrk="0" hangingPunct="1">
              <a:defRPr sz="2000" kern="1200">
                <a:solidFill>
                  <a:schemeClr val="tx2"/>
                </a:solidFill>
                <a:latin typeface="Arial" charset="0"/>
                <a:ea typeface="+mn-ea"/>
                <a:cs typeface="+mn-cs"/>
              </a:defRPr>
            </a:lvl7pPr>
            <a:lvl8pPr marL="3200400" algn="l" defTabSz="914400" rtl="0" eaLnBrk="1" latinLnBrk="0" hangingPunct="1">
              <a:defRPr sz="2000" kern="1200">
                <a:solidFill>
                  <a:schemeClr val="tx2"/>
                </a:solidFill>
                <a:latin typeface="Arial" charset="0"/>
                <a:ea typeface="+mn-ea"/>
                <a:cs typeface="+mn-cs"/>
              </a:defRPr>
            </a:lvl8pPr>
            <a:lvl9pPr marL="3657600" algn="l" defTabSz="914400" rtl="0" eaLnBrk="1" latinLnBrk="0" hangingPunct="1">
              <a:defRPr sz="2000" kern="1200">
                <a:solidFill>
                  <a:schemeClr val="tx2"/>
                </a:solidFill>
                <a:latin typeface="Arial" charset="0"/>
                <a:ea typeface="+mn-ea"/>
                <a:cs typeface="+mn-cs"/>
              </a:defRPr>
            </a:lvl9pPr>
          </a:lstStyle>
          <a:p>
            <a:pPr algn="ctr" eaLnBrk="1" hangingPunct="1">
              <a:defRPr/>
            </a:pPr>
            <a:r>
              <a:rPr lang="en-US" altLang="en-US" sz="1100" dirty="0">
                <a:solidFill>
                  <a:schemeClr val="tx1"/>
                </a:solidFill>
                <a:latin typeface="Times New Roman" pitchFamily="18" charset="0"/>
              </a:rPr>
              <a:t>Copyright </a:t>
            </a:r>
            <a:r>
              <a:rPr lang="en-US" altLang="en-US" sz="1100" dirty="0" smtClean="0">
                <a:solidFill>
                  <a:schemeClr val="tx1"/>
                </a:solidFill>
                <a:latin typeface="Times New Roman" pitchFamily="18" charset="0"/>
              </a:rPr>
              <a:t>© 2015 </a:t>
            </a:r>
            <a:r>
              <a:rPr lang="en-US" altLang="en-US" sz="1100" dirty="0">
                <a:solidFill>
                  <a:schemeClr val="tx1"/>
                </a:solidFill>
                <a:latin typeface="Times New Roman" pitchFamily="18" charset="0"/>
              </a:rPr>
              <a:t>John Wiley &amp; Sons, Inc. All rights reserved.</a:t>
            </a:r>
          </a:p>
        </p:txBody>
      </p:sp>
    </p:spTree>
    <p:extLst>
      <p:ext uri="{BB962C8B-B14F-4D97-AF65-F5344CB8AC3E}">
        <p14:creationId xmlns:p14="http://schemas.microsoft.com/office/powerpoint/2010/main" val="275760340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wo Content Section 5">
    <p:spTree>
      <p:nvGrpSpPr>
        <p:cNvPr id="1" name=""/>
        <p:cNvGrpSpPr/>
        <p:nvPr/>
      </p:nvGrpSpPr>
      <p:grpSpPr>
        <a:xfrm>
          <a:off x="0" y="0"/>
          <a:ext cx="0" cy="0"/>
          <a:chOff x="0" y="0"/>
          <a:chExt cx="0" cy="0"/>
        </a:xfrm>
      </p:grpSpPr>
      <p:sp>
        <p:nvSpPr>
          <p:cNvPr id="13" name="Rectangle 12"/>
          <p:cNvSpPr/>
          <p:nvPr userDrawn="1"/>
        </p:nvSpPr>
        <p:spPr>
          <a:xfrm>
            <a:off x="0" y="0"/>
            <a:ext cx="9144000" cy="1447800"/>
          </a:xfrm>
          <a:prstGeom prst="rect">
            <a:avLst/>
          </a:prstGeom>
          <a:solidFill>
            <a:srgbClr val="0070C0">
              <a:alpha val="15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600200" y="1600200"/>
            <a:ext cx="3511296" cy="4525963"/>
          </a:xfrm>
        </p:spPr>
        <p:txBody>
          <a:bodyPr>
            <a:normAutofit/>
          </a:bodyPr>
          <a:lstStyle>
            <a:lvl1pPr>
              <a:defRPr sz="2200"/>
            </a:lvl1pPr>
            <a:lvl2pPr>
              <a:defRPr sz="2200"/>
            </a:lvl2pPr>
            <a:lvl3pPr>
              <a:defRPr sz="2200"/>
            </a:lvl3pPr>
            <a:lvl4pPr>
              <a:defRPr sz="2200"/>
            </a:lvl4pPr>
            <a:lvl5pPr>
              <a:defRPr sz="22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181600" y="1600200"/>
            <a:ext cx="3508248" cy="4525963"/>
          </a:xfrm>
        </p:spPr>
        <p:txBody>
          <a:bodyPr>
            <a:normAutofit/>
          </a:bodyPr>
          <a:lstStyle>
            <a:lvl1pPr>
              <a:defRPr sz="2200"/>
            </a:lvl1pPr>
            <a:lvl2pPr>
              <a:defRPr sz="2200"/>
            </a:lvl2pPr>
            <a:lvl3pPr>
              <a:defRPr sz="2200"/>
            </a:lvl3pPr>
            <a:lvl4pPr>
              <a:defRPr sz="2200"/>
            </a:lvl4pPr>
            <a:lvl5pPr>
              <a:defRPr sz="22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Slide Number Placeholder 6"/>
          <p:cNvSpPr>
            <a:spLocks noGrp="1"/>
          </p:cNvSpPr>
          <p:nvPr>
            <p:ph type="sldNum" sz="quarter" idx="12"/>
          </p:nvPr>
        </p:nvSpPr>
        <p:spPr/>
        <p:txBody>
          <a:bodyPr/>
          <a:lstStyle/>
          <a:p>
            <a:fld id="{C8B16D92-55B8-4942-821A-D71B5E2C987B}" type="slidenum">
              <a:rPr lang="en-US" smtClean="0"/>
              <a:t>‹#›</a:t>
            </a:fld>
            <a:endParaRPr lang="en-US" dirty="0"/>
          </a:p>
        </p:txBody>
      </p:sp>
      <p:sp>
        <p:nvSpPr>
          <p:cNvPr id="8" name="Text Placeholder 41"/>
          <p:cNvSpPr>
            <a:spLocks noGrp="1"/>
          </p:cNvSpPr>
          <p:nvPr>
            <p:ph type="body" sz="quarter" idx="13" hasCustomPrompt="1"/>
          </p:nvPr>
        </p:nvSpPr>
        <p:spPr>
          <a:xfrm>
            <a:off x="0" y="0"/>
            <a:ext cx="304800" cy="68580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1</a:t>
            </a:r>
          </a:p>
        </p:txBody>
      </p:sp>
      <p:sp>
        <p:nvSpPr>
          <p:cNvPr id="9" name="Text Placeholder 41"/>
          <p:cNvSpPr>
            <a:spLocks noGrp="1"/>
          </p:cNvSpPr>
          <p:nvPr>
            <p:ph type="body" sz="quarter" idx="14" hasCustomPrompt="1"/>
          </p:nvPr>
        </p:nvSpPr>
        <p:spPr>
          <a:xfrm>
            <a:off x="304800" y="304800"/>
            <a:ext cx="304800" cy="6553200"/>
          </a:xfrm>
          <a:solidFill>
            <a:srgbClr val="92D05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2</a:t>
            </a:r>
          </a:p>
        </p:txBody>
      </p:sp>
      <p:sp>
        <p:nvSpPr>
          <p:cNvPr id="10" name="Text Placeholder 41"/>
          <p:cNvSpPr>
            <a:spLocks noGrp="1"/>
          </p:cNvSpPr>
          <p:nvPr>
            <p:ph type="body" sz="quarter" idx="15" hasCustomPrompt="1"/>
          </p:nvPr>
        </p:nvSpPr>
        <p:spPr>
          <a:xfrm>
            <a:off x="609600" y="685800"/>
            <a:ext cx="304800" cy="61722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3</a:t>
            </a:r>
          </a:p>
        </p:txBody>
      </p:sp>
      <p:sp>
        <p:nvSpPr>
          <p:cNvPr id="11" name="Text Placeholder 41"/>
          <p:cNvSpPr>
            <a:spLocks noGrp="1"/>
          </p:cNvSpPr>
          <p:nvPr>
            <p:ph type="body" sz="quarter" idx="16" hasCustomPrompt="1"/>
          </p:nvPr>
        </p:nvSpPr>
        <p:spPr>
          <a:xfrm>
            <a:off x="914400" y="1066800"/>
            <a:ext cx="304800" cy="5791200"/>
          </a:xfrm>
          <a:solidFill>
            <a:srgbClr val="92D05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4</a:t>
            </a:r>
          </a:p>
        </p:txBody>
      </p:sp>
      <p:sp>
        <p:nvSpPr>
          <p:cNvPr id="12" name="Text Placeholder 41"/>
          <p:cNvSpPr>
            <a:spLocks noGrp="1"/>
          </p:cNvSpPr>
          <p:nvPr>
            <p:ph type="body" sz="quarter" idx="17" hasCustomPrompt="1"/>
          </p:nvPr>
        </p:nvSpPr>
        <p:spPr>
          <a:xfrm>
            <a:off x="1219200" y="1447800"/>
            <a:ext cx="304800" cy="5435600"/>
          </a:xfrm>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5</a:t>
            </a:r>
          </a:p>
        </p:txBody>
      </p:sp>
      <p:cxnSp>
        <p:nvCxnSpPr>
          <p:cNvPr id="14" name="Straight Connector 13"/>
          <p:cNvCxnSpPr/>
          <p:nvPr userDrawn="1"/>
        </p:nvCxnSpPr>
        <p:spPr>
          <a:xfrm>
            <a:off x="1219200" y="1447800"/>
            <a:ext cx="7924800" cy="0"/>
          </a:xfrm>
          <a:prstGeom prst="line">
            <a:avLst/>
          </a:prstGeom>
        </p:spPr>
        <p:style>
          <a:lnRef idx="3">
            <a:schemeClr val="accent1"/>
          </a:lnRef>
          <a:fillRef idx="0">
            <a:schemeClr val="accent1"/>
          </a:fillRef>
          <a:effectRef idx="2">
            <a:schemeClr val="accent1"/>
          </a:effectRef>
          <a:fontRef idx="minor">
            <a:schemeClr val="tx1"/>
          </a:fontRef>
        </p:style>
      </p:cxnSp>
      <p:sp>
        <p:nvSpPr>
          <p:cNvPr id="16" name="TextBox 15"/>
          <p:cNvSpPr txBox="1">
            <a:spLocks noChangeArrowheads="1"/>
          </p:cNvSpPr>
          <p:nvPr userDrawn="1"/>
        </p:nvSpPr>
        <p:spPr bwMode="auto">
          <a:xfrm>
            <a:off x="0" y="6553200"/>
            <a:ext cx="9144000"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fontAlgn="base">
              <a:spcBef>
                <a:spcPct val="0"/>
              </a:spcBef>
              <a:spcAft>
                <a:spcPct val="0"/>
              </a:spcAft>
              <a:defRPr sz="2000" kern="1200">
                <a:solidFill>
                  <a:schemeClr val="tx2"/>
                </a:solidFill>
                <a:latin typeface="Arial" charset="0"/>
                <a:ea typeface="+mn-ea"/>
                <a:cs typeface="+mn-cs"/>
              </a:defRPr>
            </a:lvl1pPr>
            <a:lvl2pPr marL="457200" algn="l" rtl="0" fontAlgn="base">
              <a:spcBef>
                <a:spcPct val="0"/>
              </a:spcBef>
              <a:spcAft>
                <a:spcPct val="0"/>
              </a:spcAft>
              <a:defRPr sz="2000" kern="1200">
                <a:solidFill>
                  <a:schemeClr val="tx2"/>
                </a:solidFill>
                <a:latin typeface="Arial" charset="0"/>
                <a:ea typeface="+mn-ea"/>
                <a:cs typeface="+mn-cs"/>
              </a:defRPr>
            </a:lvl2pPr>
            <a:lvl3pPr marL="914400" algn="l" rtl="0" fontAlgn="base">
              <a:spcBef>
                <a:spcPct val="0"/>
              </a:spcBef>
              <a:spcAft>
                <a:spcPct val="0"/>
              </a:spcAft>
              <a:defRPr sz="2000" kern="1200">
                <a:solidFill>
                  <a:schemeClr val="tx2"/>
                </a:solidFill>
                <a:latin typeface="Arial" charset="0"/>
                <a:ea typeface="+mn-ea"/>
                <a:cs typeface="+mn-cs"/>
              </a:defRPr>
            </a:lvl3pPr>
            <a:lvl4pPr marL="1371600" algn="l" rtl="0" fontAlgn="base">
              <a:spcBef>
                <a:spcPct val="0"/>
              </a:spcBef>
              <a:spcAft>
                <a:spcPct val="0"/>
              </a:spcAft>
              <a:defRPr sz="2000" kern="1200">
                <a:solidFill>
                  <a:schemeClr val="tx2"/>
                </a:solidFill>
                <a:latin typeface="Arial" charset="0"/>
                <a:ea typeface="+mn-ea"/>
                <a:cs typeface="+mn-cs"/>
              </a:defRPr>
            </a:lvl4pPr>
            <a:lvl5pPr marL="1828800" algn="l" rtl="0" fontAlgn="base">
              <a:spcBef>
                <a:spcPct val="0"/>
              </a:spcBef>
              <a:spcAft>
                <a:spcPct val="0"/>
              </a:spcAft>
              <a:defRPr sz="2000" kern="1200">
                <a:solidFill>
                  <a:schemeClr val="tx2"/>
                </a:solidFill>
                <a:latin typeface="Arial" charset="0"/>
                <a:ea typeface="+mn-ea"/>
                <a:cs typeface="+mn-cs"/>
              </a:defRPr>
            </a:lvl5pPr>
            <a:lvl6pPr marL="2286000" algn="l" defTabSz="914400" rtl="0" eaLnBrk="1" latinLnBrk="0" hangingPunct="1">
              <a:defRPr sz="2000" kern="1200">
                <a:solidFill>
                  <a:schemeClr val="tx2"/>
                </a:solidFill>
                <a:latin typeface="Arial" charset="0"/>
                <a:ea typeface="+mn-ea"/>
                <a:cs typeface="+mn-cs"/>
              </a:defRPr>
            </a:lvl6pPr>
            <a:lvl7pPr marL="2743200" algn="l" defTabSz="914400" rtl="0" eaLnBrk="1" latinLnBrk="0" hangingPunct="1">
              <a:defRPr sz="2000" kern="1200">
                <a:solidFill>
                  <a:schemeClr val="tx2"/>
                </a:solidFill>
                <a:latin typeface="Arial" charset="0"/>
                <a:ea typeface="+mn-ea"/>
                <a:cs typeface="+mn-cs"/>
              </a:defRPr>
            </a:lvl7pPr>
            <a:lvl8pPr marL="3200400" algn="l" defTabSz="914400" rtl="0" eaLnBrk="1" latinLnBrk="0" hangingPunct="1">
              <a:defRPr sz="2000" kern="1200">
                <a:solidFill>
                  <a:schemeClr val="tx2"/>
                </a:solidFill>
                <a:latin typeface="Arial" charset="0"/>
                <a:ea typeface="+mn-ea"/>
                <a:cs typeface="+mn-cs"/>
              </a:defRPr>
            </a:lvl8pPr>
            <a:lvl9pPr marL="3657600" algn="l" defTabSz="914400" rtl="0" eaLnBrk="1" latinLnBrk="0" hangingPunct="1">
              <a:defRPr sz="2000" kern="1200">
                <a:solidFill>
                  <a:schemeClr val="tx2"/>
                </a:solidFill>
                <a:latin typeface="Arial" charset="0"/>
                <a:ea typeface="+mn-ea"/>
                <a:cs typeface="+mn-cs"/>
              </a:defRPr>
            </a:lvl9pPr>
          </a:lstStyle>
          <a:p>
            <a:pPr algn="ctr" eaLnBrk="1" hangingPunct="1">
              <a:defRPr/>
            </a:pPr>
            <a:r>
              <a:rPr lang="en-US" altLang="en-US" sz="1100" dirty="0">
                <a:solidFill>
                  <a:schemeClr val="tx1"/>
                </a:solidFill>
                <a:latin typeface="Times New Roman" pitchFamily="18" charset="0"/>
              </a:rPr>
              <a:t>Copyright </a:t>
            </a:r>
            <a:r>
              <a:rPr lang="en-US" altLang="en-US" sz="1100" dirty="0" smtClean="0">
                <a:solidFill>
                  <a:schemeClr val="tx1"/>
                </a:solidFill>
                <a:latin typeface="Times New Roman" pitchFamily="18" charset="0"/>
              </a:rPr>
              <a:t>© 2015 </a:t>
            </a:r>
            <a:r>
              <a:rPr lang="en-US" altLang="en-US" sz="1100" dirty="0">
                <a:solidFill>
                  <a:schemeClr val="tx1"/>
                </a:solidFill>
                <a:latin typeface="Times New Roman" pitchFamily="18" charset="0"/>
              </a:rPr>
              <a:t>John Wiley &amp; Sons, Inc. All rights reserved.</a:t>
            </a:r>
          </a:p>
        </p:txBody>
      </p:sp>
    </p:spTree>
    <p:extLst>
      <p:ext uri="{BB962C8B-B14F-4D97-AF65-F5344CB8AC3E}">
        <p14:creationId xmlns:p14="http://schemas.microsoft.com/office/powerpoint/2010/main" val="285058950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Comparison Section 1">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600200" y="1535113"/>
            <a:ext cx="3505200" cy="639762"/>
          </a:xfrm>
        </p:spPr>
        <p:txBody>
          <a:bodyPr anchor="ctr"/>
          <a:lstStyle>
            <a:lvl1pPr marL="0" indent="0" algn="ctr">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594104" y="2174875"/>
            <a:ext cx="3511296" cy="3951288"/>
          </a:xfrm>
        </p:spPr>
        <p:txBody>
          <a:bodyPr>
            <a:normAutofit/>
          </a:bodyPr>
          <a:lstStyle>
            <a:lvl1pPr>
              <a:defRPr sz="2200"/>
            </a:lvl1pPr>
            <a:lvl2pPr>
              <a:defRPr sz="2200"/>
            </a:lvl2pPr>
            <a:lvl3pPr>
              <a:defRPr sz="2200"/>
            </a:lvl3pPr>
            <a:lvl4pPr>
              <a:defRPr sz="2200"/>
            </a:lvl4pPr>
            <a:lvl5pPr>
              <a:defRPr sz="22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5181600" y="1535113"/>
            <a:ext cx="3505200" cy="639762"/>
          </a:xfrm>
        </p:spPr>
        <p:txBody>
          <a:bodyPr anchor="ctr"/>
          <a:lstStyle>
            <a:lvl1pPr marL="0" indent="0" algn="ctr">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178425" y="2174875"/>
            <a:ext cx="3511296" cy="3951288"/>
          </a:xfrm>
        </p:spPr>
        <p:txBody>
          <a:bodyPr>
            <a:normAutofit/>
          </a:bodyPr>
          <a:lstStyle>
            <a:lvl1pPr>
              <a:defRPr sz="2200"/>
            </a:lvl1pPr>
            <a:lvl2pPr>
              <a:defRPr sz="2200"/>
            </a:lvl2pPr>
            <a:lvl3pPr>
              <a:defRPr sz="2200"/>
            </a:lvl3pPr>
            <a:lvl4pPr>
              <a:defRPr sz="2200"/>
            </a:lvl4pPr>
            <a:lvl5pPr>
              <a:defRPr sz="22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Slide Number Placeholder 8"/>
          <p:cNvSpPr>
            <a:spLocks noGrp="1"/>
          </p:cNvSpPr>
          <p:nvPr>
            <p:ph type="sldNum" sz="quarter" idx="12"/>
          </p:nvPr>
        </p:nvSpPr>
        <p:spPr/>
        <p:txBody>
          <a:bodyPr/>
          <a:lstStyle/>
          <a:p>
            <a:fld id="{C8B16D92-55B8-4942-821A-D71B5E2C987B}" type="slidenum">
              <a:rPr lang="en-US" smtClean="0"/>
              <a:t>‹#›</a:t>
            </a:fld>
            <a:endParaRPr lang="en-US" dirty="0"/>
          </a:p>
        </p:txBody>
      </p:sp>
      <p:sp>
        <p:nvSpPr>
          <p:cNvPr id="10" name="Rectangle 9"/>
          <p:cNvSpPr/>
          <p:nvPr userDrawn="1"/>
        </p:nvSpPr>
        <p:spPr>
          <a:xfrm>
            <a:off x="0" y="0"/>
            <a:ext cx="9144000" cy="1447800"/>
          </a:xfrm>
          <a:prstGeom prst="rect">
            <a:avLst/>
          </a:prstGeom>
          <a:solidFill>
            <a:srgbClr val="0070C0">
              <a:alpha val="15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Text Placeholder 41"/>
          <p:cNvSpPr>
            <a:spLocks noGrp="1"/>
          </p:cNvSpPr>
          <p:nvPr>
            <p:ph type="body" sz="quarter" idx="13" hasCustomPrompt="1"/>
          </p:nvPr>
        </p:nvSpPr>
        <p:spPr>
          <a:xfrm>
            <a:off x="0" y="0"/>
            <a:ext cx="304800" cy="68580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1</a:t>
            </a:r>
          </a:p>
        </p:txBody>
      </p:sp>
      <p:cxnSp>
        <p:nvCxnSpPr>
          <p:cNvPr id="16" name="Straight Connector 15"/>
          <p:cNvCxnSpPr/>
          <p:nvPr userDrawn="1"/>
        </p:nvCxnSpPr>
        <p:spPr>
          <a:xfrm>
            <a:off x="304800" y="1447800"/>
            <a:ext cx="8839200" cy="0"/>
          </a:xfrm>
          <a:prstGeom prst="line">
            <a:avLst/>
          </a:prstGeom>
        </p:spPr>
        <p:style>
          <a:lnRef idx="3">
            <a:schemeClr val="accent1"/>
          </a:lnRef>
          <a:fillRef idx="0">
            <a:schemeClr val="accent1"/>
          </a:fillRef>
          <a:effectRef idx="2">
            <a:schemeClr val="accent1"/>
          </a:effectRef>
          <a:fontRef idx="minor">
            <a:schemeClr val="tx1"/>
          </a:fontRef>
        </p:style>
      </p:cxnSp>
      <p:sp>
        <p:nvSpPr>
          <p:cNvPr id="13" name="TextBox 12"/>
          <p:cNvSpPr txBox="1">
            <a:spLocks noChangeArrowheads="1"/>
          </p:cNvSpPr>
          <p:nvPr userDrawn="1"/>
        </p:nvSpPr>
        <p:spPr bwMode="auto">
          <a:xfrm>
            <a:off x="0" y="6553200"/>
            <a:ext cx="9144000"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fontAlgn="base">
              <a:spcBef>
                <a:spcPct val="0"/>
              </a:spcBef>
              <a:spcAft>
                <a:spcPct val="0"/>
              </a:spcAft>
              <a:defRPr sz="2000" kern="1200">
                <a:solidFill>
                  <a:schemeClr val="tx2"/>
                </a:solidFill>
                <a:latin typeface="Arial" charset="0"/>
                <a:ea typeface="+mn-ea"/>
                <a:cs typeface="+mn-cs"/>
              </a:defRPr>
            </a:lvl1pPr>
            <a:lvl2pPr marL="457200" algn="l" rtl="0" fontAlgn="base">
              <a:spcBef>
                <a:spcPct val="0"/>
              </a:spcBef>
              <a:spcAft>
                <a:spcPct val="0"/>
              </a:spcAft>
              <a:defRPr sz="2000" kern="1200">
                <a:solidFill>
                  <a:schemeClr val="tx2"/>
                </a:solidFill>
                <a:latin typeface="Arial" charset="0"/>
                <a:ea typeface="+mn-ea"/>
                <a:cs typeface="+mn-cs"/>
              </a:defRPr>
            </a:lvl2pPr>
            <a:lvl3pPr marL="914400" algn="l" rtl="0" fontAlgn="base">
              <a:spcBef>
                <a:spcPct val="0"/>
              </a:spcBef>
              <a:spcAft>
                <a:spcPct val="0"/>
              </a:spcAft>
              <a:defRPr sz="2000" kern="1200">
                <a:solidFill>
                  <a:schemeClr val="tx2"/>
                </a:solidFill>
                <a:latin typeface="Arial" charset="0"/>
                <a:ea typeface="+mn-ea"/>
                <a:cs typeface="+mn-cs"/>
              </a:defRPr>
            </a:lvl3pPr>
            <a:lvl4pPr marL="1371600" algn="l" rtl="0" fontAlgn="base">
              <a:spcBef>
                <a:spcPct val="0"/>
              </a:spcBef>
              <a:spcAft>
                <a:spcPct val="0"/>
              </a:spcAft>
              <a:defRPr sz="2000" kern="1200">
                <a:solidFill>
                  <a:schemeClr val="tx2"/>
                </a:solidFill>
                <a:latin typeface="Arial" charset="0"/>
                <a:ea typeface="+mn-ea"/>
                <a:cs typeface="+mn-cs"/>
              </a:defRPr>
            </a:lvl4pPr>
            <a:lvl5pPr marL="1828800" algn="l" rtl="0" fontAlgn="base">
              <a:spcBef>
                <a:spcPct val="0"/>
              </a:spcBef>
              <a:spcAft>
                <a:spcPct val="0"/>
              </a:spcAft>
              <a:defRPr sz="2000" kern="1200">
                <a:solidFill>
                  <a:schemeClr val="tx2"/>
                </a:solidFill>
                <a:latin typeface="Arial" charset="0"/>
                <a:ea typeface="+mn-ea"/>
                <a:cs typeface="+mn-cs"/>
              </a:defRPr>
            </a:lvl5pPr>
            <a:lvl6pPr marL="2286000" algn="l" defTabSz="914400" rtl="0" eaLnBrk="1" latinLnBrk="0" hangingPunct="1">
              <a:defRPr sz="2000" kern="1200">
                <a:solidFill>
                  <a:schemeClr val="tx2"/>
                </a:solidFill>
                <a:latin typeface="Arial" charset="0"/>
                <a:ea typeface="+mn-ea"/>
                <a:cs typeface="+mn-cs"/>
              </a:defRPr>
            </a:lvl6pPr>
            <a:lvl7pPr marL="2743200" algn="l" defTabSz="914400" rtl="0" eaLnBrk="1" latinLnBrk="0" hangingPunct="1">
              <a:defRPr sz="2000" kern="1200">
                <a:solidFill>
                  <a:schemeClr val="tx2"/>
                </a:solidFill>
                <a:latin typeface="Arial" charset="0"/>
                <a:ea typeface="+mn-ea"/>
                <a:cs typeface="+mn-cs"/>
              </a:defRPr>
            </a:lvl7pPr>
            <a:lvl8pPr marL="3200400" algn="l" defTabSz="914400" rtl="0" eaLnBrk="1" latinLnBrk="0" hangingPunct="1">
              <a:defRPr sz="2000" kern="1200">
                <a:solidFill>
                  <a:schemeClr val="tx2"/>
                </a:solidFill>
                <a:latin typeface="Arial" charset="0"/>
                <a:ea typeface="+mn-ea"/>
                <a:cs typeface="+mn-cs"/>
              </a:defRPr>
            </a:lvl8pPr>
            <a:lvl9pPr marL="3657600" algn="l" defTabSz="914400" rtl="0" eaLnBrk="1" latinLnBrk="0" hangingPunct="1">
              <a:defRPr sz="2000" kern="1200">
                <a:solidFill>
                  <a:schemeClr val="tx2"/>
                </a:solidFill>
                <a:latin typeface="Arial" charset="0"/>
                <a:ea typeface="+mn-ea"/>
                <a:cs typeface="+mn-cs"/>
              </a:defRPr>
            </a:lvl9pPr>
          </a:lstStyle>
          <a:p>
            <a:pPr algn="ctr" eaLnBrk="1" hangingPunct="1">
              <a:defRPr/>
            </a:pPr>
            <a:r>
              <a:rPr lang="en-US" altLang="en-US" sz="1100" dirty="0">
                <a:solidFill>
                  <a:schemeClr val="tx1"/>
                </a:solidFill>
                <a:latin typeface="Times New Roman" pitchFamily="18" charset="0"/>
              </a:rPr>
              <a:t>Copyright </a:t>
            </a:r>
            <a:r>
              <a:rPr lang="en-US" altLang="en-US" sz="1100" dirty="0" smtClean="0">
                <a:solidFill>
                  <a:schemeClr val="tx1"/>
                </a:solidFill>
                <a:latin typeface="Times New Roman" pitchFamily="18" charset="0"/>
              </a:rPr>
              <a:t>© 2015 </a:t>
            </a:r>
            <a:r>
              <a:rPr lang="en-US" altLang="en-US" sz="1100" dirty="0">
                <a:solidFill>
                  <a:schemeClr val="tx1"/>
                </a:solidFill>
                <a:latin typeface="Times New Roman" pitchFamily="18" charset="0"/>
              </a:rPr>
              <a:t>John Wiley &amp; Sons, Inc. All rights reserved.</a:t>
            </a:r>
          </a:p>
        </p:txBody>
      </p:sp>
    </p:spTree>
    <p:extLst>
      <p:ext uri="{BB962C8B-B14F-4D97-AF65-F5344CB8AC3E}">
        <p14:creationId xmlns:p14="http://schemas.microsoft.com/office/powerpoint/2010/main" val="287623151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Comparison Section 2">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600200" y="1535113"/>
            <a:ext cx="3505200" cy="639762"/>
          </a:xfrm>
        </p:spPr>
        <p:txBody>
          <a:bodyPr anchor="ctr"/>
          <a:lstStyle>
            <a:lvl1pPr marL="0" indent="0" algn="ctr">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594104" y="2174875"/>
            <a:ext cx="3511296" cy="3951288"/>
          </a:xfrm>
        </p:spPr>
        <p:txBody>
          <a:bodyPr>
            <a:normAutofit/>
          </a:bodyPr>
          <a:lstStyle>
            <a:lvl1pPr>
              <a:defRPr sz="2200"/>
            </a:lvl1pPr>
            <a:lvl2pPr>
              <a:defRPr sz="2200"/>
            </a:lvl2pPr>
            <a:lvl3pPr>
              <a:defRPr sz="2200"/>
            </a:lvl3pPr>
            <a:lvl4pPr>
              <a:defRPr sz="2200"/>
            </a:lvl4pPr>
            <a:lvl5pPr>
              <a:defRPr sz="22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5181600" y="1535113"/>
            <a:ext cx="3505200" cy="639762"/>
          </a:xfrm>
        </p:spPr>
        <p:txBody>
          <a:bodyPr anchor="ctr"/>
          <a:lstStyle>
            <a:lvl1pPr marL="0" indent="0" algn="ctr">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178425" y="2174875"/>
            <a:ext cx="3511296" cy="3951288"/>
          </a:xfrm>
        </p:spPr>
        <p:txBody>
          <a:bodyPr>
            <a:normAutofit/>
          </a:bodyPr>
          <a:lstStyle>
            <a:lvl1pPr>
              <a:defRPr sz="2200"/>
            </a:lvl1pPr>
            <a:lvl2pPr>
              <a:defRPr sz="2200"/>
            </a:lvl2pPr>
            <a:lvl3pPr>
              <a:defRPr sz="2200"/>
            </a:lvl3pPr>
            <a:lvl4pPr>
              <a:defRPr sz="2200"/>
            </a:lvl4pPr>
            <a:lvl5pPr>
              <a:defRPr sz="22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Slide Number Placeholder 8"/>
          <p:cNvSpPr>
            <a:spLocks noGrp="1"/>
          </p:cNvSpPr>
          <p:nvPr>
            <p:ph type="sldNum" sz="quarter" idx="12"/>
          </p:nvPr>
        </p:nvSpPr>
        <p:spPr/>
        <p:txBody>
          <a:bodyPr/>
          <a:lstStyle/>
          <a:p>
            <a:fld id="{C8B16D92-55B8-4942-821A-D71B5E2C987B}" type="slidenum">
              <a:rPr lang="en-US" smtClean="0"/>
              <a:t>‹#›</a:t>
            </a:fld>
            <a:endParaRPr lang="en-US" dirty="0"/>
          </a:p>
        </p:txBody>
      </p:sp>
      <p:sp>
        <p:nvSpPr>
          <p:cNvPr id="10" name="Rectangle 9"/>
          <p:cNvSpPr/>
          <p:nvPr userDrawn="1"/>
        </p:nvSpPr>
        <p:spPr>
          <a:xfrm>
            <a:off x="0" y="0"/>
            <a:ext cx="9144000" cy="1447800"/>
          </a:xfrm>
          <a:prstGeom prst="rect">
            <a:avLst/>
          </a:prstGeom>
          <a:solidFill>
            <a:srgbClr val="0070C0">
              <a:alpha val="15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Text Placeholder 41"/>
          <p:cNvSpPr>
            <a:spLocks noGrp="1"/>
          </p:cNvSpPr>
          <p:nvPr>
            <p:ph type="body" sz="quarter" idx="13" hasCustomPrompt="1"/>
          </p:nvPr>
        </p:nvSpPr>
        <p:spPr>
          <a:xfrm>
            <a:off x="0" y="0"/>
            <a:ext cx="304800" cy="68580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1</a:t>
            </a:r>
          </a:p>
        </p:txBody>
      </p:sp>
      <p:sp>
        <p:nvSpPr>
          <p:cNvPr id="12" name="Text Placeholder 41"/>
          <p:cNvSpPr>
            <a:spLocks noGrp="1"/>
          </p:cNvSpPr>
          <p:nvPr>
            <p:ph type="body" sz="quarter" idx="14" hasCustomPrompt="1"/>
          </p:nvPr>
        </p:nvSpPr>
        <p:spPr>
          <a:xfrm>
            <a:off x="304800" y="304800"/>
            <a:ext cx="304800" cy="6553200"/>
          </a:xfrm>
          <a:solidFill>
            <a:srgbClr val="92D05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2</a:t>
            </a:r>
          </a:p>
        </p:txBody>
      </p:sp>
      <p:cxnSp>
        <p:nvCxnSpPr>
          <p:cNvPr id="16" name="Straight Connector 15"/>
          <p:cNvCxnSpPr/>
          <p:nvPr userDrawn="1"/>
        </p:nvCxnSpPr>
        <p:spPr>
          <a:xfrm>
            <a:off x="609600" y="1447800"/>
            <a:ext cx="8534400" cy="0"/>
          </a:xfrm>
          <a:prstGeom prst="line">
            <a:avLst/>
          </a:prstGeom>
        </p:spPr>
        <p:style>
          <a:lnRef idx="3">
            <a:schemeClr val="accent1"/>
          </a:lnRef>
          <a:fillRef idx="0">
            <a:schemeClr val="accent1"/>
          </a:fillRef>
          <a:effectRef idx="2">
            <a:schemeClr val="accent1"/>
          </a:effectRef>
          <a:fontRef idx="minor">
            <a:schemeClr val="tx1"/>
          </a:fontRef>
        </p:style>
      </p:cxnSp>
      <p:sp>
        <p:nvSpPr>
          <p:cNvPr id="14" name="TextBox 13"/>
          <p:cNvSpPr txBox="1">
            <a:spLocks noChangeArrowheads="1"/>
          </p:cNvSpPr>
          <p:nvPr userDrawn="1"/>
        </p:nvSpPr>
        <p:spPr bwMode="auto">
          <a:xfrm>
            <a:off x="0" y="6553200"/>
            <a:ext cx="9144000"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fontAlgn="base">
              <a:spcBef>
                <a:spcPct val="0"/>
              </a:spcBef>
              <a:spcAft>
                <a:spcPct val="0"/>
              </a:spcAft>
              <a:defRPr sz="2000" kern="1200">
                <a:solidFill>
                  <a:schemeClr val="tx2"/>
                </a:solidFill>
                <a:latin typeface="Arial" charset="0"/>
                <a:ea typeface="+mn-ea"/>
                <a:cs typeface="+mn-cs"/>
              </a:defRPr>
            </a:lvl1pPr>
            <a:lvl2pPr marL="457200" algn="l" rtl="0" fontAlgn="base">
              <a:spcBef>
                <a:spcPct val="0"/>
              </a:spcBef>
              <a:spcAft>
                <a:spcPct val="0"/>
              </a:spcAft>
              <a:defRPr sz="2000" kern="1200">
                <a:solidFill>
                  <a:schemeClr val="tx2"/>
                </a:solidFill>
                <a:latin typeface="Arial" charset="0"/>
                <a:ea typeface="+mn-ea"/>
                <a:cs typeface="+mn-cs"/>
              </a:defRPr>
            </a:lvl2pPr>
            <a:lvl3pPr marL="914400" algn="l" rtl="0" fontAlgn="base">
              <a:spcBef>
                <a:spcPct val="0"/>
              </a:spcBef>
              <a:spcAft>
                <a:spcPct val="0"/>
              </a:spcAft>
              <a:defRPr sz="2000" kern="1200">
                <a:solidFill>
                  <a:schemeClr val="tx2"/>
                </a:solidFill>
                <a:latin typeface="Arial" charset="0"/>
                <a:ea typeface="+mn-ea"/>
                <a:cs typeface="+mn-cs"/>
              </a:defRPr>
            </a:lvl3pPr>
            <a:lvl4pPr marL="1371600" algn="l" rtl="0" fontAlgn="base">
              <a:spcBef>
                <a:spcPct val="0"/>
              </a:spcBef>
              <a:spcAft>
                <a:spcPct val="0"/>
              </a:spcAft>
              <a:defRPr sz="2000" kern="1200">
                <a:solidFill>
                  <a:schemeClr val="tx2"/>
                </a:solidFill>
                <a:latin typeface="Arial" charset="0"/>
                <a:ea typeface="+mn-ea"/>
                <a:cs typeface="+mn-cs"/>
              </a:defRPr>
            </a:lvl4pPr>
            <a:lvl5pPr marL="1828800" algn="l" rtl="0" fontAlgn="base">
              <a:spcBef>
                <a:spcPct val="0"/>
              </a:spcBef>
              <a:spcAft>
                <a:spcPct val="0"/>
              </a:spcAft>
              <a:defRPr sz="2000" kern="1200">
                <a:solidFill>
                  <a:schemeClr val="tx2"/>
                </a:solidFill>
                <a:latin typeface="Arial" charset="0"/>
                <a:ea typeface="+mn-ea"/>
                <a:cs typeface="+mn-cs"/>
              </a:defRPr>
            </a:lvl5pPr>
            <a:lvl6pPr marL="2286000" algn="l" defTabSz="914400" rtl="0" eaLnBrk="1" latinLnBrk="0" hangingPunct="1">
              <a:defRPr sz="2000" kern="1200">
                <a:solidFill>
                  <a:schemeClr val="tx2"/>
                </a:solidFill>
                <a:latin typeface="Arial" charset="0"/>
                <a:ea typeface="+mn-ea"/>
                <a:cs typeface="+mn-cs"/>
              </a:defRPr>
            </a:lvl6pPr>
            <a:lvl7pPr marL="2743200" algn="l" defTabSz="914400" rtl="0" eaLnBrk="1" latinLnBrk="0" hangingPunct="1">
              <a:defRPr sz="2000" kern="1200">
                <a:solidFill>
                  <a:schemeClr val="tx2"/>
                </a:solidFill>
                <a:latin typeface="Arial" charset="0"/>
                <a:ea typeface="+mn-ea"/>
                <a:cs typeface="+mn-cs"/>
              </a:defRPr>
            </a:lvl7pPr>
            <a:lvl8pPr marL="3200400" algn="l" defTabSz="914400" rtl="0" eaLnBrk="1" latinLnBrk="0" hangingPunct="1">
              <a:defRPr sz="2000" kern="1200">
                <a:solidFill>
                  <a:schemeClr val="tx2"/>
                </a:solidFill>
                <a:latin typeface="Arial" charset="0"/>
                <a:ea typeface="+mn-ea"/>
                <a:cs typeface="+mn-cs"/>
              </a:defRPr>
            </a:lvl8pPr>
            <a:lvl9pPr marL="3657600" algn="l" defTabSz="914400" rtl="0" eaLnBrk="1" latinLnBrk="0" hangingPunct="1">
              <a:defRPr sz="2000" kern="1200">
                <a:solidFill>
                  <a:schemeClr val="tx2"/>
                </a:solidFill>
                <a:latin typeface="Arial" charset="0"/>
                <a:ea typeface="+mn-ea"/>
                <a:cs typeface="+mn-cs"/>
              </a:defRPr>
            </a:lvl9pPr>
          </a:lstStyle>
          <a:p>
            <a:pPr algn="ctr" eaLnBrk="1" hangingPunct="1">
              <a:defRPr/>
            </a:pPr>
            <a:r>
              <a:rPr lang="en-US" altLang="en-US" sz="1100" dirty="0">
                <a:solidFill>
                  <a:schemeClr val="tx1"/>
                </a:solidFill>
                <a:latin typeface="Times New Roman" pitchFamily="18" charset="0"/>
              </a:rPr>
              <a:t>Copyright </a:t>
            </a:r>
            <a:r>
              <a:rPr lang="en-US" altLang="en-US" sz="1100" dirty="0" smtClean="0">
                <a:solidFill>
                  <a:schemeClr val="tx1"/>
                </a:solidFill>
                <a:latin typeface="Times New Roman" pitchFamily="18" charset="0"/>
              </a:rPr>
              <a:t>© 2015 </a:t>
            </a:r>
            <a:r>
              <a:rPr lang="en-US" altLang="en-US" sz="1100" dirty="0">
                <a:solidFill>
                  <a:schemeClr val="tx1"/>
                </a:solidFill>
                <a:latin typeface="Times New Roman" pitchFamily="18" charset="0"/>
              </a:rPr>
              <a:t>John Wiley &amp; Sons, Inc. All rights reserved.</a:t>
            </a:r>
          </a:p>
        </p:txBody>
      </p:sp>
    </p:spTree>
    <p:extLst>
      <p:ext uri="{BB962C8B-B14F-4D97-AF65-F5344CB8AC3E}">
        <p14:creationId xmlns:p14="http://schemas.microsoft.com/office/powerpoint/2010/main" val="53232219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Comparison Section 3">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600200" y="1535113"/>
            <a:ext cx="3505200" cy="639762"/>
          </a:xfrm>
        </p:spPr>
        <p:txBody>
          <a:bodyPr anchor="ctr"/>
          <a:lstStyle>
            <a:lvl1pPr marL="0" indent="0" algn="ctr">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594104" y="2174875"/>
            <a:ext cx="3511296" cy="3951288"/>
          </a:xfrm>
        </p:spPr>
        <p:txBody>
          <a:bodyPr>
            <a:normAutofit/>
          </a:bodyPr>
          <a:lstStyle>
            <a:lvl1pPr>
              <a:defRPr sz="2200"/>
            </a:lvl1pPr>
            <a:lvl2pPr>
              <a:defRPr sz="2200"/>
            </a:lvl2pPr>
            <a:lvl3pPr>
              <a:defRPr sz="2200"/>
            </a:lvl3pPr>
            <a:lvl4pPr>
              <a:defRPr sz="2200"/>
            </a:lvl4pPr>
            <a:lvl5pPr>
              <a:defRPr sz="22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5181600" y="1535113"/>
            <a:ext cx="3505200" cy="639762"/>
          </a:xfrm>
        </p:spPr>
        <p:txBody>
          <a:bodyPr anchor="ctr"/>
          <a:lstStyle>
            <a:lvl1pPr marL="0" indent="0" algn="ctr">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178425" y="2174875"/>
            <a:ext cx="3511296" cy="3951288"/>
          </a:xfrm>
        </p:spPr>
        <p:txBody>
          <a:bodyPr>
            <a:normAutofit/>
          </a:bodyPr>
          <a:lstStyle>
            <a:lvl1pPr>
              <a:defRPr sz="2200"/>
            </a:lvl1pPr>
            <a:lvl2pPr>
              <a:defRPr sz="2200"/>
            </a:lvl2pPr>
            <a:lvl3pPr>
              <a:defRPr sz="2200"/>
            </a:lvl3pPr>
            <a:lvl4pPr>
              <a:defRPr sz="2200"/>
            </a:lvl4pPr>
            <a:lvl5pPr>
              <a:defRPr sz="22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Slide Number Placeholder 8"/>
          <p:cNvSpPr>
            <a:spLocks noGrp="1"/>
          </p:cNvSpPr>
          <p:nvPr>
            <p:ph type="sldNum" sz="quarter" idx="12"/>
          </p:nvPr>
        </p:nvSpPr>
        <p:spPr/>
        <p:txBody>
          <a:bodyPr/>
          <a:lstStyle/>
          <a:p>
            <a:fld id="{C8B16D92-55B8-4942-821A-D71B5E2C987B}" type="slidenum">
              <a:rPr lang="en-US" smtClean="0"/>
              <a:t>‹#›</a:t>
            </a:fld>
            <a:endParaRPr lang="en-US" dirty="0"/>
          </a:p>
        </p:txBody>
      </p:sp>
      <p:sp>
        <p:nvSpPr>
          <p:cNvPr id="10" name="Rectangle 9"/>
          <p:cNvSpPr/>
          <p:nvPr userDrawn="1"/>
        </p:nvSpPr>
        <p:spPr>
          <a:xfrm>
            <a:off x="0" y="0"/>
            <a:ext cx="9144000" cy="1447800"/>
          </a:xfrm>
          <a:prstGeom prst="rect">
            <a:avLst/>
          </a:prstGeom>
          <a:solidFill>
            <a:srgbClr val="0070C0">
              <a:alpha val="15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Text Placeholder 41"/>
          <p:cNvSpPr>
            <a:spLocks noGrp="1"/>
          </p:cNvSpPr>
          <p:nvPr>
            <p:ph type="body" sz="quarter" idx="13" hasCustomPrompt="1"/>
          </p:nvPr>
        </p:nvSpPr>
        <p:spPr>
          <a:xfrm>
            <a:off x="0" y="0"/>
            <a:ext cx="304800" cy="68580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1</a:t>
            </a:r>
          </a:p>
        </p:txBody>
      </p:sp>
      <p:sp>
        <p:nvSpPr>
          <p:cNvPr id="12" name="Text Placeholder 41"/>
          <p:cNvSpPr>
            <a:spLocks noGrp="1"/>
          </p:cNvSpPr>
          <p:nvPr>
            <p:ph type="body" sz="quarter" idx="14" hasCustomPrompt="1"/>
          </p:nvPr>
        </p:nvSpPr>
        <p:spPr>
          <a:xfrm>
            <a:off x="304800" y="304800"/>
            <a:ext cx="304800" cy="6553200"/>
          </a:xfrm>
          <a:solidFill>
            <a:srgbClr val="92D05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2</a:t>
            </a:r>
          </a:p>
        </p:txBody>
      </p:sp>
      <p:sp>
        <p:nvSpPr>
          <p:cNvPr id="13" name="Text Placeholder 41"/>
          <p:cNvSpPr>
            <a:spLocks noGrp="1"/>
          </p:cNvSpPr>
          <p:nvPr>
            <p:ph type="body" sz="quarter" idx="15" hasCustomPrompt="1"/>
          </p:nvPr>
        </p:nvSpPr>
        <p:spPr>
          <a:xfrm>
            <a:off x="609600" y="685800"/>
            <a:ext cx="304800" cy="61722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3</a:t>
            </a:r>
          </a:p>
        </p:txBody>
      </p:sp>
      <p:cxnSp>
        <p:nvCxnSpPr>
          <p:cNvPr id="16" name="Straight Connector 15"/>
          <p:cNvCxnSpPr/>
          <p:nvPr userDrawn="1"/>
        </p:nvCxnSpPr>
        <p:spPr>
          <a:xfrm>
            <a:off x="914400" y="1447800"/>
            <a:ext cx="8229600" cy="0"/>
          </a:xfrm>
          <a:prstGeom prst="line">
            <a:avLst/>
          </a:prstGeom>
        </p:spPr>
        <p:style>
          <a:lnRef idx="3">
            <a:schemeClr val="accent1"/>
          </a:lnRef>
          <a:fillRef idx="0">
            <a:schemeClr val="accent1"/>
          </a:fillRef>
          <a:effectRef idx="2">
            <a:schemeClr val="accent1"/>
          </a:effectRef>
          <a:fontRef idx="minor">
            <a:schemeClr val="tx1"/>
          </a:fontRef>
        </p:style>
      </p:cxnSp>
      <p:sp>
        <p:nvSpPr>
          <p:cNvPr id="15" name="TextBox 14"/>
          <p:cNvSpPr txBox="1">
            <a:spLocks noChangeArrowheads="1"/>
          </p:cNvSpPr>
          <p:nvPr userDrawn="1"/>
        </p:nvSpPr>
        <p:spPr bwMode="auto">
          <a:xfrm>
            <a:off x="0" y="6553200"/>
            <a:ext cx="9144000"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fontAlgn="base">
              <a:spcBef>
                <a:spcPct val="0"/>
              </a:spcBef>
              <a:spcAft>
                <a:spcPct val="0"/>
              </a:spcAft>
              <a:defRPr sz="2000" kern="1200">
                <a:solidFill>
                  <a:schemeClr val="tx2"/>
                </a:solidFill>
                <a:latin typeface="Arial" charset="0"/>
                <a:ea typeface="+mn-ea"/>
                <a:cs typeface="+mn-cs"/>
              </a:defRPr>
            </a:lvl1pPr>
            <a:lvl2pPr marL="457200" algn="l" rtl="0" fontAlgn="base">
              <a:spcBef>
                <a:spcPct val="0"/>
              </a:spcBef>
              <a:spcAft>
                <a:spcPct val="0"/>
              </a:spcAft>
              <a:defRPr sz="2000" kern="1200">
                <a:solidFill>
                  <a:schemeClr val="tx2"/>
                </a:solidFill>
                <a:latin typeface="Arial" charset="0"/>
                <a:ea typeface="+mn-ea"/>
                <a:cs typeface="+mn-cs"/>
              </a:defRPr>
            </a:lvl2pPr>
            <a:lvl3pPr marL="914400" algn="l" rtl="0" fontAlgn="base">
              <a:spcBef>
                <a:spcPct val="0"/>
              </a:spcBef>
              <a:spcAft>
                <a:spcPct val="0"/>
              </a:spcAft>
              <a:defRPr sz="2000" kern="1200">
                <a:solidFill>
                  <a:schemeClr val="tx2"/>
                </a:solidFill>
                <a:latin typeface="Arial" charset="0"/>
                <a:ea typeface="+mn-ea"/>
                <a:cs typeface="+mn-cs"/>
              </a:defRPr>
            </a:lvl3pPr>
            <a:lvl4pPr marL="1371600" algn="l" rtl="0" fontAlgn="base">
              <a:spcBef>
                <a:spcPct val="0"/>
              </a:spcBef>
              <a:spcAft>
                <a:spcPct val="0"/>
              </a:spcAft>
              <a:defRPr sz="2000" kern="1200">
                <a:solidFill>
                  <a:schemeClr val="tx2"/>
                </a:solidFill>
                <a:latin typeface="Arial" charset="0"/>
                <a:ea typeface="+mn-ea"/>
                <a:cs typeface="+mn-cs"/>
              </a:defRPr>
            </a:lvl4pPr>
            <a:lvl5pPr marL="1828800" algn="l" rtl="0" fontAlgn="base">
              <a:spcBef>
                <a:spcPct val="0"/>
              </a:spcBef>
              <a:spcAft>
                <a:spcPct val="0"/>
              </a:spcAft>
              <a:defRPr sz="2000" kern="1200">
                <a:solidFill>
                  <a:schemeClr val="tx2"/>
                </a:solidFill>
                <a:latin typeface="Arial" charset="0"/>
                <a:ea typeface="+mn-ea"/>
                <a:cs typeface="+mn-cs"/>
              </a:defRPr>
            </a:lvl5pPr>
            <a:lvl6pPr marL="2286000" algn="l" defTabSz="914400" rtl="0" eaLnBrk="1" latinLnBrk="0" hangingPunct="1">
              <a:defRPr sz="2000" kern="1200">
                <a:solidFill>
                  <a:schemeClr val="tx2"/>
                </a:solidFill>
                <a:latin typeface="Arial" charset="0"/>
                <a:ea typeface="+mn-ea"/>
                <a:cs typeface="+mn-cs"/>
              </a:defRPr>
            </a:lvl6pPr>
            <a:lvl7pPr marL="2743200" algn="l" defTabSz="914400" rtl="0" eaLnBrk="1" latinLnBrk="0" hangingPunct="1">
              <a:defRPr sz="2000" kern="1200">
                <a:solidFill>
                  <a:schemeClr val="tx2"/>
                </a:solidFill>
                <a:latin typeface="Arial" charset="0"/>
                <a:ea typeface="+mn-ea"/>
                <a:cs typeface="+mn-cs"/>
              </a:defRPr>
            </a:lvl7pPr>
            <a:lvl8pPr marL="3200400" algn="l" defTabSz="914400" rtl="0" eaLnBrk="1" latinLnBrk="0" hangingPunct="1">
              <a:defRPr sz="2000" kern="1200">
                <a:solidFill>
                  <a:schemeClr val="tx2"/>
                </a:solidFill>
                <a:latin typeface="Arial" charset="0"/>
                <a:ea typeface="+mn-ea"/>
                <a:cs typeface="+mn-cs"/>
              </a:defRPr>
            </a:lvl8pPr>
            <a:lvl9pPr marL="3657600" algn="l" defTabSz="914400" rtl="0" eaLnBrk="1" latinLnBrk="0" hangingPunct="1">
              <a:defRPr sz="2000" kern="1200">
                <a:solidFill>
                  <a:schemeClr val="tx2"/>
                </a:solidFill>
                <a:latin typeface="Arial" charset="0"/>
                <a:ea typeface="+mn-ea"/>
                <a:cs typeface="+mn-cs"/>
              </a:defRPr>
            </a:lvl9pPr>
          </a:lstStyle>
          <a:p>
            <a:pPr algn="ctr" eaLnBrk="1" hangingPunct="1">
              <a:defRPr/>
            </a:pPr>
            <a:r>
              <a:rPr lang="en-US" altLang="en-US" sz="1100" dirty="0">
                <a:solidFill>
                  <a:schemeClr val="tx1"/>
                </a:solidFill>
                <a:latin typeface="Times New Roman" pitchFamily="18" charset="0"/>
              </a:rPr>
              <a:t>Copyright </a:t>
            </a:r>
            <a:r>
              <a:rPr lang="en-US" altLang="en-US" sz="1100" dirty="0" smtClean="0">
                <a:solidFill>
                  <a:schemeClr val="tx1"/>
                </a:solidFill>
                <a:latin typeface="Times New Roman" pitchFamily="18" charset="0"/>
              </a:rPr>
              <a:t>© 2015 </a:t>
            </a:r>
            <a:r>
              <a:rPr lang="en-US" altLang="en-US" sz="1100" dirty="0">
                <a:solidFill>
                  <a:schemeClr val="tx1"/>
                </a:solidFill>
                <a:latin typeface="Times New Roman" pitchFamily="18" charset="0"/>
              </a:rPr>
              <a:t>John Wiley &amp; Sons, Inc. All rights reserved.</a:t>
            </a:r>
          </a:p>
        </p:txBody>
      </p:sp>
    </p:spTree>
    <p:extLst>
      <p:ext uri="{BB962C8B-B14F-4D97-AF65-F5344CB8AC3E}">
        <p14:creationId xmlns:p14="http://schemas.microsoft.com/office/powerpoint/2010/main" val="257165079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Comparison Section 4">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600200" y="1535113"/>
            <a:ext cx="3505200" cy="639762"/>
          </a:xfrm>
        </p:spPr>
        <p:txBody>
          <a:bodyPr anchor="ctr"/>
          <a:lstStyle>
            <a:lvl1pPr marL="0" indent="0" algn="ctr">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594104" y="2174875"/>
            <a:ext cx="3511296" cy="3951288"/>
          </a:xfrm>
        </p:spPr>
        <p:txBody>
          <a:bodyPr>
            <a:normAutofit/>
          </a:bodyPr>
          <a:lstStyle>
            <a:lvl1pPr>
              <a:defRPr sz="2200"/>
            </a:lvl1pPr>
            <a:lvl2pPr>
              <a:defRPr sz="2200"/>
            </a:lvl2pPr>
            <a:lvl3pPr>
              <a:defRPr sz="2200"/>
            </a:lvl3pPr>
            <a:lvl4pPr>
              <a:defRPr sz="2200"/>
            </a:lvl4pPr>
            <a:lvl5pPr>
              <a:defRPr sz="22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5181600" y="1535113"/>
            <a:ext cx="3505200" cy="639762"/>
          </a:xfrm>
        </p:spPr>
        <p:txBody>
          <a:bodyPr anchor="ctr"/>
          <a:lstStyle>
            <a:lvl1pPr marL="0" indent="0" algn="ctr">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178425" y="2174875"/>
            <a:ext cx="3511296" cy="3951288"/>
          </a:xfrm>
        </p:spPr>
        <p:txBody>
          <a:bodyPr>
            <a:normAutofit/>
          </a:bodyPr>
          <a:lstStyle>
            <a:lvl1pPr>
              <a:defRPr sz="2200"/>
            </a:lvl1pPr>
            <a:lvl2pPr>
              <a:defRPr sz="2200"/>
            </a:lvl2pPr>
            <a:lvl3pPr>
              <a:defRPr sz="2200"/>
            </a:lvl3pPr>
            <a:lvl4pPr>
              <a:defRPr sz="2200"/>
            </a:lvl4pPr>
            <a:lvl5pPr>
              <a:defRPr sz="22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Slide Number Placeholder 8"/>
          <p:cNvSpPr>
            <a:spLocks noGrp="1"/>
          </p:cNvSpPr>
          <p:nvPr>
            <p:ph type="sldNum" sz="quarter" idx="12"/>
          </p:nvPr>
        </p:nvSpPr>
        <p:spPr/>
        <p:txBody>
          <a:bodyPr/>
          <a:lstStyle/>
          <a:p>
            <a:fld id="{C8B16D92-55B8-4942-821A-D71B5E2C987B}" type="slidenum">
              <a:rPr lang="en-US" smtClean="0"/>
              <a:t>‹#›</a:t>
            </a:fld>
            <a:endParaRPr lang="en-US" dirty="0"/>
          </a:p>
        </p:txBody>
      </p:sp>
      <p:sp>
        <p:nvSpPr>
          <p:cNvPr id="10" name="Rectangle 9"/>
          <p:cNvSpPr/>
          <p:nvPr userDrawn="1"/>
        </p:nvSpPr>
        <p:spPr>
          <a:xfrm>
            <a:off x="0" y="0"/>
            <a:ext cx="9144000" cy="1447800"/>
          </a:xfrm>
          <a:prstGeom prst="rect">
            <a:avLst/>
          </a:prstGeom>
          <a:solidFill>
            <a:srgbClr val="0070C0">
              <a:alpha val="15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Text Placeholder 41"/>
          <p:cNvSpPr>
            <a:spLocks noGrp="1"/>
          </p:cNvSpPr>
          <p:nvPr>
            <p:ph type="body" sz="quarter" idx="13" hasCustomPrompt="1"/>
          </p:nvPr>
        </p:nvSpPr>
        <p:spPr>
          <a:xfrm>
            <a:off x="0" y="0"/>
            <a:ext cx="304800" cy="68580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1</a:t>
            </a:r>
          </a:p>
        </p:txBody>
      </p:sp>
      <p:sp>
        <p:nvSpPr>
          <p:cNvPr id="12" name="Text Placeholder 41"/>
          <p:cNvSpPr>
            <a:spLocks noGrp="1"/>
          </p:cNvSpPr>
          <p:nvPr>
            <p:ph type="body" sz="quarter" idx="14" hasCustomPrompt="1"/>
          </p:nvPr>
        </p:nvSpPr>
        <p:spPr>
          <a:xfrm>
            <a:off x="304800" y="304800"/>
            <a:ext cx="304800" cy="6553200"/>
          </a:xfrm>
          <a:solidFill>
            <a:srgbClr val="92D05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2</a:t>
            </a:r>
          </a:p>
        </p:txBody>
      </p:sp>
      <p:sp>
        <p:nvSpPr>
          <p:cNvPr id="13" name="Text Placeholder 41"/>
          <p:cNvSpPr>
            <a:spLocks noGrp="1"/>
          </p:cNvSpPr>
          <p:nvPr>
            <p:ph type="body" sz="quarter" idx="15" hasCustomPrompt="1"/>
          </p:nvPr>
        </p:nvSpPr>
        <p:spPr>
          <a:xfrm>
            <a:off x="609600" y="685800"/>
            <a:ext cx="304800" cy="61722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3</a:t>
            </a:r>
          </a:p>
        </p:txBody>
      </p:sp>
      <p:sp>
        <p:nvSpPr>
          <p:cNvPr id="14" name="Text Placeholder 41"/>
          <p:cNvSpPr>
            <a:spLocks noGrp="1"/>
          </p:cNvSpPr>
          <p:nvPr>
            <p:ph type="body" sz="quarter" idx="16" hasCustomPrompt="1"/>
          </p:nvPr>
        </p:nvSpPr>
        <p:spPr>
          <a:xfrm>
            <a:off x="914400" y="1066800"/>
            <a:ext cx="304800" cy="5791200"/>
          </a:xfrm>
          <a:solidFill>
            <a:srgbClr val="92D05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4</a:t>
            </a:r>
          </a:p>
        </p:txBody>
      </p:sp>
      <p:cxnSp>
        <p:nvCxnSpPr>
          <p:cNvPr id="16" name="Straight Connector 15"/>
          <p:cNvCxnSpPr/>
          <p:nvPr userDrawn="1"/>
        </p:nvCxnSpPr>
        <p:spPr>
          <a:xfrm>
            <a:off x="1219200" y="1447800"/>
            <a:ext cx="7924800" cy="0"/>
          </a:xfrm>
          <a:prstGeom prst="line">
            <a:avLst/>
          </a:prstGeom>
        </p:spPr>
        <p:style>
          <a:lnRef idx="3">
            <a:schemeClr val="accent1"/>
          </a:lnRef>
          <a:fillRef idx="0">
            <a:schemeClr val="accent1"/>
          </a:fillRef>
          <a:effectRef idx="2">
            <a:schemeClr val="accent1"/>
          </a:effectRef>
          <a:fontRef idx="minor">
            <a:schemeClr val="tx1"/>
          </a:fontRef>
        </p:style>
      </p:cxnSp>
      <p:sp>
        <p:nvSpPr>
          <p:cNvPr id="17" name="TextBox 16"/>
          <p:cNvSpPr txBox="1">
            <a:spLocks noChangeArrowheads="1"/>
          </p:cNvSpPr>
          <p:nvPr userDrawn="1"/>
        </p:nvSpPr>
        <p:spPr bwMode="auto">
          <a:xfrm>
            <a:off x="0" y="6553200"/>
            <a:ext cx="9144000"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fontAlgn="base">
              <a:spcBef>
                <a:spcPct val="0"/>
              </a:spcBef>
              <a:spcAft>
                <a:spcPct val="0"/>
              </a:spcAft>
              <a:defRPr sz="2000" kern="1200">
                <a:solidFill>
                  <a:schemeClr val="tx2"/>
                </a:solidFill>
                <a:latin typeface="Arial" charset="0"/>
                <a:ea typeface="+mn-ea"/>
                <a:cs typeface="+mn-cs"/>
              </a:defRPr>
            </a:lvl1pPr>
            <a:lvl2pPr marL="457200" algn="l" rtl="0" fontAlgn="base">
              <a:spcBef>
                <a:spcPct val="0"/>
              </a:spcBef>
              <a:spcAft>
                <a:spcPct val="0"/>
              </a:spcAft>
              <a:defRPr sz="2000" kern="1200">
                <a:solidFill>
                  <a:schemeClr val="tx2"/>
                </a:solidFill>
                <a:latin typeface="Arial" charset="0"/>
                <a:ea typeface="+mn-ea"/>
                <a:cs typeface="+mn-cs"/>
              </a:defRPr>
            </a:lvl2pPr>
            <a:lvl3pPr marL="914400" algn="l" rtl="0" fontAlgn="base">
              <a:spcBef>
                <a:spcPct val="0"/>
              </a:spcBef>
              <a:spcAft>
                <a:spcPct val="0"/>
              </a:spcAft>
              <a:defRPr sz="2000" kern="1200">
                <a:solidFill>
                  <a:schemeClr val="tx2"/>
                </a:solidFill>
                <a:latin typeface="Arial" charset="0"/>
                <a:ea typeface="+mn-ea"/>
                <a:cs typeface="+mn-cs"/>
              </a:defRPr>
            </a:lvl3pPr>
            <a:lvl4pPr marL="1371600" algn="l" rtl="0" fontAlgn="base">
              <a:spcBef>
                <a:spcPct val="0"/>
              </a:spcBef>
              <a:spcAft>
                <a:spcPct val="0"/>
              </a:spcAft>
              <a:defRPr sz="2000" kern="1200">
                <a:solidFill>
                  <a:schemeClr val="tx2"/>
                </a:solidFill>
                <a:latin typeface="Arial" charset="0"/>
                <a:ea typeface="+mn-ea"/>
                <a:cs typeface="+mn-cs"/>
              </a:defRPr>
            </a:lvl4pPr>
            <a:lvl5pPr marL="1828800" algn="l" rtl="0" fontAlgn="base">
              <a:spcBef>
                <a:spcPct val="0"/>
              </a:spcBef>
              <a:spcAft>
                <a:spcPct val="0"/>
              </a:spcAft>
              <a:defRPr sz="2000" kern="1200">
                <a:solidFill>
                  <a:schemeClr val="tx2"/>
                </a:solidFill>
                <a:latin typeface="Arial" charset="0"/>
                <a:ea typeface="+mn-ea"/>
                <a:cs typeface="+mn-cs"/>
              </a:defRPr>
            </a:lvl5pPr>
            <a:lvl6pPr marL="2286000" algn="l" defTabSz="914400" rtl="0" eaLnBrk="1" latinLnBrk="0" hangingPunct="1">
              <a:defRPr sz="2000" kern="1200">
                <a:solidFill>
                  <a:schemeClr val="tx2"/>
                </a:solidFill>
                <a:latin typeface="Arial" charset="0"/>
                <a:ea typeface="+mn-ea"/>
                <a:cs typeface="+mn-cs"/>
              </a:defRPr>
            </a:lvl6pPr>
            <a:lvl7pPr marL="2743200" algn="l" defTabSz="914400" rtl="0" eaLnBrk="1" latinLnBrk="0" hangingPunct="1">
              <a:defRPr sz="2000" kern="1200">
                <a:solidFill>
                  <a:schemeClr val="tx2"/>
                </a:solidFill>
                <a:latin typeface="Arial" charset="0"/>
                <a:ea typeface="+mn-ea"/>
                <a:cs typeface="+mn-cs"/>
              </a:defRPr>
            </a:lvl7pPr>
            <a:lvl8pPr marL="3200400" algn="l" defTabSz="914400" rtl="0" eaLnBrk="1" latinLnBrk="0" hangingPunct="1">
              <a:defRPr sz="2000" kern="1200">
                <a:solidFill>
                  <a:schemeClr val="tx2"/>
                </a:solidFill>
                <a:latin typeface="Arial" charset="0"/>
                <a:ea typeface="+mn-ea"/>
                <a:cs typeface="+mn-cs"/>
              </a:defRPr>
            </a:lvl8pPr>
            <a:lvl9pPr marL="3657600" algn="l" defTabSz="914400" rtl="0" eaLnBrk="1" latinLnBrk="0" hangingPunct="1">
              <a:defRPr sz="2000" kern="1200">
                <a:solidFill>
                  <a:schemeClr val="tx2"/>
                </a:solidFill>
                <a:latin typeface="Arial" charset="0"/>
                <a:ea typeface="+mn-ea"/>
                <a:cs typeface="+mn-cs"/>
              </a:defRPr>
            </a:lvl9pPr>
          </a:lstStyle>
          <a:p>
            <a:pPr algn="ctr" eaLnBrk="1" hangingPunct="1">
              <a:defRPr/>
            </a:pPr>
            <a:r>
              <a:rPr lang="en-US" altLang="en-US" sz="1100" dirty="0">
                <a:solidFill>
                  <a:schemeClr val="tx1"/>
                </a:solidFill>
                <a:latin typeface="Times New Roman" pitchFamily="18" charset="0"/>
              </a:rPr>
              <a:t>Copyright </a:t>
            </a:r>
            <a:r>
              <a:rPr lang="en-US" altLang="en-US" sz="1100" dirty="0" smtClean="0">
                <a:solidFill>
                  <a:schemeClr val="tx1"/>
                </a:solidFill>
                <a:latin typeface="Times New Roman" pitchFamily="18" charset="0"/>
              </a:rPr>
              <a:t>© 2015 </a:t>
            </a:r>
            <a:r>
              <a:rPr lang="en-US" altLang="en-US" sz="1100" dirty="0">
                <a:solidFill>
                  <a:schemeClr val="tx1"/>
                </a:solidFill>
                <a:latin typeface="Times New Roman" pitchFamily="18" charset="0"/>
              </a:rPr>
              <a:t>John Wiley &amp; Sons, Inc. All rights reserved.</a:t>
            </a:r>
          </a:p>
        </p:txBody>
      </p:sp>
    </p:spTree>
    <p:extLst>
      <p:ext uri="{BB962C8B-B14F-4D97-AF65-F5344CB8AC3E}">
        <p14:creationId xmlns:p14="http://schemas.microsoft.com/office/powerpoint/2010/main" val="403444698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Comparison Section 5">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600200" y="1535113"/>
            <a:ext cx="3505200" cy="639762"/>
          </a:xfrm>
        </p:spPr>
        <p:txBody>
          <a:bodyPr anchor="ctr"/>
          <a:lstStyle>
            <a:lvl1pPr marL="0" indent="0" algn="ctr">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594104" y="2174875"/>
            <a:ext cx="3511296" cy="3951288"/>
          </a:xfrm>
        </p:spPr>
        <p:txBody>
          <a:bodyPr>
            <a:normAutofit/>
          </a:bodyPr>
          <a:lstStyle>
            <a:lvl1pPr>
              <a:defRPr sz="2200"/>
            </a:lvl1pPr>
            <a:lvl2pPr>
              <a:defRPr sz="2200"/>
            </a:lvl2pPr>
            <a:lvl3pPr>
              <a:defRPr sz="2200"/>
            </a:lvl3pPr>
            <a:lvl4pPr>
              <a:defRPr sz="2200"/>
            </a:lvl4pPr>
            <a:lvl5pPr>
              <a:defRPr sz="22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181600" y="1535113"/>
            <a:ext cx="3505200" cy="639762"/>
          </a:xfrm>
        </p:spPr>
        <p:txBody>
          <a:bodyPr anchor="ctr"/>
          <a:lstStyle>
            <a:lvl1pPr marL="0" indent="0" algn="ctr">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178425" y="2174875"/>
            <a:ext cx="3511296" cy="3951288"/>
          </a:xfrm>
        </p:spPr>
        <p:txBody>
          <a:bodyPr>
            <a:normAutofit/>
          </a:bodyPr>
          <a:lstStyle>
            <a:lvl1pPr>
              <a:defRPr sz="2200"/>
            </a:lvl1pPr>
            <a:lvl2pPr>
              <a:defRPr sz="2200"/>
            </a:lvl2pPr>
            <a:lvl3pPr>
              <a:defRPr sz="2200"/>
            </a:lvl3pPr>
            <a:lvl4pPr>
              <a:defRPr sz="2200"/>
            </a:lvl4pPr>
            <a:lvl5pPr>
              <a:defRPr sz="22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Slide Number Placeholder 8"/>
          <p:cNvSpPr>
            <a:spLocks noGrp="1"/>
          </p:cNvSpPr>
          <p:nvPr>
            <p:ph type="sldNum" sz="quarter" idx="12"/>
          </p:nvPr>
        </p:nvSpPr>
        <p:spPr/>
        <p:txBody>
          <a:bodyPr/>
          <a:lstStyle/>
          <a:p>
            <a:fld id="{C8B16D92-55B8-4942-821A-D71B5E2C987B}" type="slidenum">
              <a:rPr lang="en-US" smtClean="0"/>
              <a:t>‹#›</a:t>
            </a:fld>
            <a:endParaRPr lang="en-US" dirty="0"/>
          </a:p>
        </p:txBody>
      </p:sp>
      <p:sp>
        <p:nvSpPr>
          <p:cNvPr id="10" name="Rectangle 9"/>
          <p:cNvSpPr/>
          <p:nvPr userDrawn="1"/>
        </p:nvSpPr>
        <p:spPr>
          <a:xfrm>
            <a:off x="0" y="0"/>
            <a:ext cx="9144000" cy="1447800"/>
          </a:xfrm>
          <a:prstGeom prst="rect">
            <a:avLst/>
          </a:prstGeom>
          <a:solidFill>
            <a:srgbClr val="0070C0">
              <a:alpha val="15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Text Placeholder 41"/>
          <p:cNvSpPr>
            <a:spLocks noGrp="1"/>
          </p:cNvSpPr>
          <p:nvPr>
            <p:ph type="body" sz="quarter" idx="13" hasCustomPrompt="1"/>
          </p:nvPr>
        </p:nvSpPr>
        <p:spPr>
          <a:xfrm>
            <a:off x="0" y="0"/>
            <a:ext cx="304800" cy="68580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1</a:t>
            </a:r>
          </a:p>
        </p:txBody>
      </p:sp>
      <p:sp>
        <p:nvSpPr>
          <p:cNvPr id="12" name="Text Placeholder 41"/>
          <p:cNvSpPr>
            <a:spLocks noGrp="1"/>
          </p:cNvSpPr>
          <p:nvPr>
            <p:ph type="body" sz="quarter" idx="14" hasCustomPrompt="1"/>
          </p:nvPr>
        </p:nvSpPr>
        <p:spPr>
          <a:xfrm>
            <a:off x="304800" y="304800"/>
            <a:ext cx="304800" cy="6553200"/>
          </a:xfrm>
          <a:solidFill>
            <a:srgbClr val="92D05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2</a:t>
            </a:r>
          </a:p>
        </p:txBody>
      </p:sp>
      <p:sp>
        <p:nvSpPr>
          <p:cNvPr id="13" name="Text Placeholder 41"/>
          <p:cNvSpPr>
            <a:spLocks noGrp="1"/>
          </p:cNvSpPr>
          <p:nvPr>
            <p:ph type="body" sz="quarter" idx="15" hasCustomPrompt="1"/>
          </p:nvPr>
        </p:nvSpPr>
        <p:spPr>
          <a:xfrm>
            <a:off x="609600" y="685800"/>
            <a:ext cx="304800" cy="61722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3</a:t>
            </a:r>
          </a:p>
        </p:txBody>
      </p:sp>
      <p:sp>
        <p:nvSpPr>
          <p:cNvPr id="14" name="Text Placeholder 41"/>
          <p:cNvSpPr>
            <a:spLocks noGrp="1"/>
          </p:cNvSpPr>
          <p:nvPr>
            <p:ph type="body" sz="quarter" idx="16" hasCustomPrompt="1"/>
          </p:nvPr>
        </p:nvSpPr>
        <p:spPr>
          <a:xfrm>
            <a:off x="914400" y="1066800"/>
            <a:ext cx="304800" cy="5791200"/>
          </a:xfrm>
          <a:solidFill>
            <a:srgbClr val="92D05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4</a:t>
            </a:r>
          </a:p>
        </p:txBody>
      </p:sp>
      <p:sp>
        <p:nvSpPr>
          <p:cNvPr id="15" name="Text Placeholder 41"/>
          <p:cNvSpPr>
            <a:spLocks noGrp="1"/>
          </p:cNvSpPr>
          <p:nvPr>
            <p:ph type="body" sz="quarter" idx="17" hasCustomPrompt="1"/>
          </p:nvPr>
        </p:nvSpPr>
        <p:spPr>
          <a:xfrm>
            <a:off x="1219200" y="1447800"/>
            <a:ext cx="304800" cy="5435600"/>
          </a:xfrm>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5</a:t>
            </a:r>
          </a:p>
        </p:txBody>
      </p:sp>
      <p:cxnSp>
        <p:nvCxnSpPr>
          <p:cNvPr id="16" name="Straight Connector 15"/>
          <p:cNvCxnSpPr/>
          <p:nvPr userDrawn="1"/>
        </p:nvCxnSpPr>
        <p:spPr>
          <a:xfrm>
            <a:off x="1219200" y="1447800"/>
            <a:ext cx="7924800" cy="0"/>
          </a:xfrm>
          <a:prstGeom prst="line">
            <a:avLst/>
          </a:prstGeom>
        </p:spPr>
        <p:style>
          <a:lnRef idx="3">
            <a:schemeClr val="accent1"/>
          </a:lnRef>
          <a:fillRef idx="0">
            <a:schemeClr val="accent1"/>
          </a:fillRef>
          <a:effectRef idx="2">
            <a:schemeClr val="accent1"/>
          </a:effectRef>
          <a:fontRef idx="minor">
            <a:schemeClr val="tx1"/>
          </a:fontRef>
        </p:style>
      </p:cxnSp>
      <p:sp>
        <p:nvSpPr>
          <p:cNvPr id="17" name="TextBox 16"/>
          <p:cNvSpPr txBox="1">
            <a:spLocks noChangeArrowheads="1"/>
          </p:cNvSpPr>
          <p:nvPr userDrawn="1"/>
        </p:nvSpPr>
        <p:spPr bwMode="auto">
          <a:xfrm>
            <a:off x="0" y="6553200"/>
            <a:ext cx="9144000"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fontAlgn="base">
              <a:spcBef>
                <a:spcPct val="0"/>
              </a:spcBef>
              <a:spcAft>
                <a:spcPct val="0"/>
              </a:spcAft>
              <a:defRPr sz="2000" kern="1200">
                <a:solidFill>
                  <a:schemeClr val="tx2"/>
                </a:solidFill>
                <a:latin typeface="Arial" charset="0"/>
                <a:ea typeface="+mn-ea"/>
                <a:cs typeface="+mn-cs"/>
              </a:defRPr>
            </a:lvl1pPr>
            <a:lvl2pPr marL="457200" algn="l" rtl="0" fontAlgn="base">
              <a:spcBef>
                <a:spcPct val="0"/>
              </a:spcBef>
              <a:spcAft>
                <a:spcPct val="0"/>
              </a:spcAft>
              <a:defRPr sz="2000" kern="1200">
                <a:solidFill>
                  <a:schemeClr val="tx2"/>
                </a:solidFill>
                <a:latin typeface="Arial" charset="0"/>
                <a:ea typeface="+mn-ea"/>
                <a:cs typeface="+mn-cs"/>
              </a:defRPr>
            </a:lvl2pPr>
            <a:lvl3pPr marL="914400" algn="l" rtl="0" fontAlgn="base">
              <a:spcBef>
                <a:spcPct val="0"/>
              </a:spcBef>
              <a:spcAft>
                <a:spcPct val="0"/>
              </a:spcAft>
              <a:defRPr sz="2000" kern="1200">
                <a:solidFill>
                  <a:schemeClr val="tx2"/>
                </a:solidFill>
                <a:latin typeface="Arial" charset="0"/>
                <a:ea typeface="+mn-ea"/>
                <a:cs typeface="+mn-cs"/>
              </a:defRPr>
            </a:lvl3pPr>
            <a:lvl4pPr marL="1371600" algn="l" rtl="0" fontAlgn="base">
              <a:spcBef>
                <a:spcPct val="0"/>
              </a:spcBef>
              <a:spcAft>
                <a:spcPct val="0"/>
              </a:spcAft>
              <a:defRPr sz="2000" kern="1200">
                <a:solidFill>
                  <a:schemeClr val="tx2"/>
                </a:solidFill>
                <a:latin typeface="Arial" charset="0"/>
                <a:ea typeface="+mn-ea"/>
                <a:cs typeface="+mn-cs"/>
              </a:defRPr>
            </a:lvl4pPr>
            <a:lvl5pPr marL="1828800" algn="l" rtl="0" fontAlgn="base">
              <a:spcBef>
                <a:spcPct val="0"/>
              </a:spcBef>
              <a:spcAft>
                <a:spcPct val="0"/>
              </a:spcAft>
              <a:defRPr sz="2000" kern="1200">
                <a:solidFill>
                  <a:schemeClr val="tx2"/>
                </a:solidFill>
                <a:latin typeface="Arial" charset="0"/>
                <a:ea typeface="+mn-ea"/>
                <a:cs typeface="+mn-cs"/>
              </a:defRPr>
            </a:lvl5pPr>
            <a:lvl6pPr marL="2286000" algn="l" defTabSz="914400" rtl="0" eaLnBrk="1" latinLnBrk="0" hangingPunct="1">
              <a:defRPr sz="2000" kern="1200">
                <a:solidFill>
                  <a:schemeClr val="tx2"/>
                </a:solidFill>
                <a:latin typeface="Arial" charset="0"/>
                <a:ea typeface="+mn-ea"/>
                <a:cs typeface="+mn-cs"/>
              </a:defRPr>
            </a:lvl6pPr>
            <a:lvl7pPr marL="2743200" algn="l" defTabSz="914400" rtl="0" eaLnBrk="1" latinLnBrk="0" hangingPunct="1">
              <a:defRPr sz="2000" kern="1200">
                <a:solidFill>
                  <a:schemeClr val="tx2"/>
                </a:solidFill>
                <a:latin typeface="Arial" charset="0"/>
                <a:ea typeface="+mn-ea"/>
                <a:cs typeface="+mn-cs"/>
              </a:defRPr>
            </a:lvl7pPr>
            <a:lvl8pPr marL="3200400" algn="l" defTabSz="914400" rtl="0" eaLnBrk="1" latinLnBrk="0" hangingPunct="1">
              <a:defRPr sz="2000" kern="1200">
                <a:solidFill>
                  <a:schemeClr val="tx2"/>
                </a:solidFill>
                <a:latin typeface="Arial" charset="0"/>
                <a:ea typeface="+mn-ea"/>
                <a:cs typeface="+mn-cs"/>
              </a:defRPr>
            </a:lvl8pPr>
            <a:lvl9pPr marL="3657600" algn="l" defTabSz="914400" rtl="0" eaLnBrk="1" latinLnBrk="0" hangingPunct="1">
              <a:defRPr sz="2000" kern="1200">
                <a:solidFill>
                  <a:schemeClr val="tx2"/>
                </a:solidFill>
                <a:latin typeface="Arial" charset="0"/>
                <a:ea typeface="+mn-ea"/>
                <a:cs typeface="+mn-cs"/>
              </a:defRPr>
            </a:lvl9pPr>
          </a:lstStyle>
          <a:p>
            <a:pPr algn="ctr" eaLnBrk="1" hangingPunct="1">
              <a:defRPr/>
            </a:pPr>
            <a:r>
              <a:rPr lang="en-US" altLang="en-US" sz="1100" dirty="0">
                <a:solidFill>
                  <a:schemeClr val="tx1"/>
                </a:solidFill>
                <a:latin typeface="Times New Roman" pitchFamily="18" charset="0"/>
              </a:rPr>
              <a:t>Copyright </a:t>
            </a:r>
            <a:r>
              <a:rPr lang="en-US" altLang="en-US" sz="1100" dirty="0" smtClean="0">
                <a:solidFill>
                  <a:schemeClr val="tx1"/>
                </a:solidFill>
                <a:latin typeface="Times New Roman" pitchFamily="18" charset="0"/>
              </a:rPr>
              <a:t>© 2015 </a:t>
            </a:r>
            <a:r>
              <a:rPr lang="en-US" altLang="en-US" sz="1100" dirty="0">
                <a:solidFill>
                  <a:schemeClr val="tx1"/>
                </a:solidFill>
                <a:latin typeface="Times New Roman" pitchFamily="18" charset="0"/>
              </a:rPr>
              <a:t>John Wiley &amp; Sons, Inc. All rights reserved.</a:t>
            </a:r>
          </a:p>
        </p:txBody>
      </p:sp>
    </p:spTree>
    <p:extLst>
      <p:ext uri="{BB962C8B-B14F-4D97-AF65-F5344CB8AC3E}">
        <p14:creationId xmlns:p14="http://schemas.microsoft.com/office/powerpoint/2010/main" val="322179234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Title Only Section 1">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Slide Number Placeholder 4"/>
          <p:cNvSpPr>
            <a:spLocks noGrp="1"/>
          </p:cNvSpPr>
          <p:nvPr>
            <p:ph type="sldNum" sz="quarter" idx="12"/>
          </p:nvPr>
        </p:nvSpPr>
        <p:spPr/>
        <p:txBody>
          <a:bodyPr/>
          <a:lstStyle/>
          <a:p>
            <a:fld id="{C8B16D92-55B8-4942-821A-D71B5E2C987B}" type="slidenum">
              <a:rPr lang="en-US" smtClean="0"/>
              <a:t>‹#›</a:t>
            </a:fld>
            <a:endParaRPr lang="en-US" dirty="0"/>
          </a:p>
        </p:txBody>
      </p:sp>
      <p:sp>
        <p:nvSpPr>
          <p:cNvPr id="6" name="Rectangle 5"/>
          <p:cNvSpPr/>
          <p:nvPr userDrawn="1"/>
        </p:nvSpPr>
        <p:spPr>
          <a:xfrm>
            <a:off x="0" y="0"/>
            <a:ext cx="9144000" cy="1447800"/>
          </a:xfrm>
          <a:prstGeom prst="rect">
            <a:avLst/>
          </a:prstGeom>
          <a:solidFill>
            <a:srgbClr val="0070C0">
              <a:alpha val="15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Text Placeholder 41"/>
          <p:cNvSpPr>
            <a:spLocks noGrp="1"/>
          </p:cNvSpPr>
          <p:nvPr>
            <p:ph type="body" sz="quarter" idx="13" hasCustomPrompt="1"/>
          </p:nvPr>
        </p:nvSpPr>
        <p:spPr>
          <a:xfrm>
            <a:off x="0" y="0"/>
            <a:ext cx="304800" cy="68580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1</a:t>
            </a:r>
          </a:p>
        </p:txBody>
      </p:sp>
      <p:cxnSp>
        <p:nvCxnSpPr>
          <p:cNvPr id="12" name="Straight Connector 11"/>
          <p:cNvCxnSpPr/>
          <p:nvPr userDrawn="1"/>
        </p:nvCxnSpPr>
        <p:spPr>
          <a:xfrm>
            <a:off x="304800" y="1447800"/>
            <a:ext cx="8839200" cy="0"/>
          </a:xfrm>
          <a:prstGeom prst="line">
            <a:avLst/>
          </a:prstGeom>
        </p:spPr>
        <p:style>
          <a:lnRef idx="3">
            <a:schemeClr val="accent1"/>
          </a:lnRef>
          <a:fillRef idx="0">
            <a:schemeClr val="accent1"/>
          </a:fillRef>
          <a:effectRef idx="2">
            <a:schemeClr val="accent1"/>
          </a:effectRef>
          <a:fontRef idx="minor">
            <a:schemeClr val="tx1"/>
          </a:fontRef>
        </p:style>
      </p:cxnSp>
      <p:sp>
        <p:nvSpPr>
          <p:cNvPr id="11" name="TextBox 10"/>
          <p:cNvSpPr txBox="1">
            <a:spLocks noChangeArrowheads="1"/>
          </p:cNvSpPr>
          <p:nvPr userDrawn="1"/>
        </p:nvSpPr>
        <p:spPr bwMode="auto">
          <a:xfrm>
            <a:off x="0" y="6553200"/>
            <a:ext cx="9144000"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fontAlgn="base">
              <a:spcBef>
                <a:spcPct val="0"/>
              </a:spcBef>
              <a:spcAft>
                <a:spcPct val="0"/>
              </a:spcAft>
              <a:defRPr sz="2000" kern="1200">
                <a:solidFill>
                  <a:schemeClr val="tx2"/>
                </a:solidFill>
                <a:latin typeface="Arial" charset="0"/>
                <a:ea typeface="+mn-ea"/>
                <a:cs typeface="+mn-cs"/>
              </a:defRPr>
            </a:lvl1pPr>
            <a:lvl2pPr marL="457200" algn="l" rtl="0" fontAlgn="base">
              <a:spcBef>
                <a:spcPct val="0"/>
              </a:spcBef>
              <a:spcAft>
                <a:spcPct val="0"/>
              </a:spcAft>
              <a:defRPr sz="2000" kern="1200">
                <a:solidFill>
                  <a:schemeClr val="tx2"/>
                </a:solidFill>
                <a:latin typeface="Arial" charset="0"/>
                <a:ea typeface="+mn-ea"/>
                <a:cs typeface="+mn-cs"/>
              </a:defRPr>
            </a:lvl2pPr>
            <a:lvl3pPr marL="914400" algn="l" rtl="0" fontAlgn="base">
              <a:spcBef>
                <a:spcPct val="0"/>
              </a:spcBef>
              <a:spcAft>
                <a:spcPct val="0"/>
              </a:spcAft>
              <a:defRPr sz="2000" kern="1200">
                <a:solidFill>
                  <a:schemeClr val="tx2"/>
                </a:solidFill>
                <a:latin typeface="Arial" charset="0"/>
                <a:ea typeface="+mn-ea"/>
                <a:cs typeface="+mn-cs"/>
              </a:defRPr>
            </a:lvl3pPr>
            <a:lvl4pPr marL="1371600" algn="l" rtl="0" fontAlgn="base">
              <a:spcBef>
                <a:spcPct val="0"/>
              </a:spcBef>
              <a:spcAft>
                <a:spcPct val="0"/>
              </a:spcAft>
              <a:defRPr sz="2000" kern="1200">
                <a:solidFill>
                  <a:schemeClr val="tx2"/>
                </a:solidFill>
                <a:latin typeface="Arial" charset="0"/>
                <a:ea typeface="+mn-ea"/>
                <a:cs typeface="+mn-cs"/>
              </a:defRPr>
            </a:lvl4pPr>
            <a:lvl5pPr marL="1828800" algn="l" rtl="0" fontAlgn="base">
              <a:spcBef>
                <a:spcPct val="0"/>
              </a:spcBef>
              <a:spcAft>
                <a:spcPct val="0"/>
              </a:spcAft>
              <a:defRPr sz="2000" kern="1200">
                <a:solidFill>
                  <a:schemeClr val="tx2"/>
                </a:solidFill>
                <a:latin typeface="Arial" charset="0"/>
                <a:ea typeface="+mn-ea"/>
                <a:cs typeface="+mn-cs"/>
              </a:defRPr>
            </a:lvl5pPr>
            <a:lvl6pPr marL="2286000" algn="l" defTabSz="914400" rtl="0" eaLnBrk="1" latinLnBrk="0" hangingPunct="1">
              <a:defRPr sz="2000" kern="1200">
                <a:solidFill>
                  <a:schemeClr val="tx2"/>
                </a:solidFill>
                <a:latin typeface="Arial" charset="0"/>
                <a:ea typeface="+mn-ea"/>
                <a:cs typeface="+mn-cs"/>
              </a:defRPr>
            </a:lvl6pPr>
            <a:lvl7pPr marL="2743200" algn="l" defTabSz="914400" rtl="0" eaLnBrk="1" latinLnBrk="0" hangingPunct="1">
              <a:defRPr sz="2000" kern="1200">
                <a:solidFill>
                  <a:schemeClr val="tx2"/>
                </a:solidFill>
                <a:latin typeface="Arial" charset="0"/>
                <a:ea typeface="+mn-ea"/>
                <a:cs typeface="+mn-cs"/>
              </a:defRPr>
            </a:lvl7pPr>
            <a:lvl8pPr marL="3200400" algn="l" defTabSz="914400" rtl="0" eaLnBrk="1" latinLnBrk="0" hangingPunct="1">
              <a:defRPr sz="2000" kern="1200">
                <a:solidFill>
                  <a:schemeClr val="tx2"/>
                </a:solidFill>
                <a:latin typeface="Arial" charset="0"/>
                <a:ea typeface="+mn-ea"/>
                <a:cs typeface="+mn-cs"/>
              </a:defRPr>
            </a:lvl8pPr>
            <a:lvl9pPr marL="3657600" algn="l" defTabSz="914400" rtl="0" eaLnBrk="1" latinLnBrk="0" hangingPunct="1">
              <a:defRPr sz="2000" kern="1200">
                <a:solidFill>
                  <a:schemeClr val="tx2"/>
                </a:solidFill>
                <a:latin typeface="Arial" charset="0"/>
                <a:ea typeface="+mn-ea"/>
                <a:cs typeface="+mn-cs"/>
              </a:defRPr>
            </a:lvl9pPr>
          </a:lstStyle>
          <a:p>
            <a:pPr algn="ctr" eaLnBrk="1" hangingPunct="1">
              <a:defRPr/>
            </a:pPr>
            <a:r>
              <a:rPr lang="en-US" altLang="en-US" sz="1100" dirty="0">
                <a:solidFill>
                  <a:schemeClr val="tx1"/>
                </a:solidFill>
                <a:latin typeface="Times New Roman" pitchFamily="18" charset="0"/>
              </a:rPr>
              <a:t>Copyright </a:t>
            </a:r>
            <a:r>
              <a:rPr lang="en-US" altLang="en-US" sz="1100" dirty="0" smtClean="0">
                <a:solidFill>
                  <a:schemeClr val="tx1"/>
                </a:solidFill>
                <a:latin typeface="Times New Roman" pitchFamily="18" charset="0"/>
              </a:rPr>
              <a:t>© 2015 </a:t>
            </a:r>
            <a:r>
              <a:rPr lang="en-US" altLang="en-US" sz="1100" dirty="0">
                <a:solidFill>
                  <a:schemeClr val="tx1"/>
                </a:solidFill>
                <a:latin typeface="Times New Roman" pitchFamily="18" charset="0"/>
              </a:rPr>
              <a:t>John Wiley &amp; Sons, Inc. All rights reserved.</a:t>
            </a:r>
          </a:p>
        </p:txBody>
      </p:sp>
    </p:spTree>
    <p:extLst>
      <p:ext uri="{BB962C8B-B14F-4D97-AF65-F5344CB8AC3E}">
        <p14:creationId xmlns:p14="http://schemas.microsoft.com/office/powerpoint/2010/main" val="272198804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Learning Objectives">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C8B16D92-55B8-4942-821A-D71B5E2C987B}" type="slidenum">
              <a:rPr lang="en-US" smtClean="0"/>
              <a:t>‹#›</a:t>
            </a:fld>
            <a:endParaRPr lang="en-US" dirty="0"/>
          </a:p>
        </p:txBody>
      </p:sp>
      <p:sp>
        <p:nvSpPr>
          <p:cNvPr id="7" name="TextBox 6"/>
          <p:cNvSpPr txBox="1">
            <a:spLocks noChangeArrowheads="1"/>
          </p:cNvSpPr>
          <p:nvPr userDrawn="1"/>
        </p:nvSpPr>
        <p:spPr bwMode="auto">
          <a:xfrm>
            <a:off x="0" y="6553200"/>
            <a:ext cx="9144000"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fontAlgn="base">
              <a:spcBef>
                <a:spcPct val="0"/>
              </a:spcBef>
              <a:spcAft>
                <a:spcPct val="0"/>
              </a:spcAft>
              <a:defRPr sz="2000" kern="1200">
                <a:solidFill>
                  <a:schemeClr val="tx2"/>
                </a:solidFill>
                <a:latin typeface="Arial" charset="0"/>
                <a:ea typeface="+mn-ea"/>
                <a:cs typeface="+mn-cs"/>
              </a:defRPr>
            </a:lvl1pPr>
            <a:lvl2pPr marL="457200" algn="l" rtl="0" fontAlgn="base">
              <a:spcBef>
                <a:spcPct val="0"/>
              </a:spcBef>
              <a:spcAft>
                <a:spcPct val="0"/>
              </a:spcAft>
              <a:defRPr sz="2000" kern="1200">
                <a:solidFill>
                  <a:schemeClr val="tx2"/>
                </a:solidFill>
                <a:latin typeface="Arial" charset="0"/>
                <a:ea typeface="+mn-ea"/>
                <a:cs typeface="+mn-cs"/>
              </a:defRPr>
            </a:lvl2pPr>
            <a:lvl3pPr marL="914400" algn="l" rtl="0" fontAlgn="base">
              <a:spcBef>
                <a:spcPct val="0"/>
              </a:spcBef>
              <a:spcAft>
                <a:spcPct val="0"/>
              </a:spcAft>
              <a:defRPr sz="2000" kern="1200">
                <a:solidFill>
                  <a:schemeClr val="tx2"/>
                </a:solidFill>
                <a:latin typeface="Arial" charset="0"/>
                <a:ea typeface="+mn-ea"/>
                <a:cs typeface="+mn-cs"/>
              </a:defRPr>
            </a:lvl3pPr>
            <a:lvl4pPr marL="1371600" algn="l" rtl="0" fontAlgn="base">
              <a:spcBef>
                <a:spcPct val="0"/>
              </a:spcBef>
              <a:spcAft>
                <a:spcPct val="0"/>
              </a:spcAft>
              <a:defRPr sz="2000" kern="1200">
                <a:solidFill>
                  <a:schemeClr val="tx2"/>
                </a:solidFill>
                <a:latin typeface="Arial" charset="0"/>
                <a:ea typeface="+mn-ea"/>
                <a:cs typeface="+mn-cs"/>
              </a:defRPr>
            </a:lvl4pPr>
            <a:lvl5pPr marL="1828800" algn="l" rtl="0" fontAlgn="base">
              <a:spcBef>
                <a:spcPct val="0"/>
              </a:spcBef>
              <a:spcAft>
                <a:spcPct val="0"/>
              </a:spcAft>
              <a:defRPr sz="2000" kern="1200">
                <a:solidFill>
                  <a:schemeClr val="tx2"/>
                </a:solidFill>
                <a:latin typeface="Arial" charset="0"/>
                <a:ea typeface="+mn-ea"/>
                <a:cs typeface="+mn-cs"/>
              </a:defRPr>
            </a:lvl5pPr>
            <a:lvl6pPr marL="2286000" algn="l" defTabSz="914400" rtl="0" eaLnBrk="1" latinLnBrk="0" hangingPunct="1">
              <a:defRPr sz="2000" kern="1200">
                <a:solidFill>
                  <a:schemeClr val="tx2"/>
                </a:solidFill>
                <a:latin typeface="Arial" charset="0"/>
                <a:ea typeface="+mn-ea"/>
                <a:cs typeface="+mn-cs"/>
              </a:defRPr>
            </a:lvl6pPr>
            <a:lvl7pPr marL="2743200" algn="l" defTabSz="914400" rtl="0" eaLnBrk="1" latinLnBrk="0" hangingPunct="1">
              <a:defRPr sz="2000" kern="1200">
                <a:solidFill>
                  <a:schemeClr val="tx2"/>
                </a:solidFill>
                <a:latin typeface="Arial" charset="0"/>
                <a:ea typeface="+mn-ea"/>
                <a:cs typeface="+mn-cs"/>
              </a:defRPr>
            </a:lvl7pPr>
            <a:lvl8pPr marL="3200400" algn="l" defTabSz="914400" rtl="0" eaLnBrk="1" latinLnBrk="0" hangingPunct="1">
              <a:defRPr sz="2000" kern="1200">
                <a:solidFill>
                  <a:schemeClr val="tx2"/>
                </a:solidFill>
                <a:latin typeface="Arial" charset="0"/>
                <a:ea typeface="+mn-ea"/>
                <a:cs typeface="+mn-cs"/>
              </a:defRPr>
            </a:lvl8pPr>
            <a:lvl9pPr marL="3657600" algn="l" defTabSz="914400" rtl="0" eaLnBrk="1" latinLnBrk="0" hangingPunct="1">
              <a:defRPr sz="2000" kern="1200">
                <a:solidFill>
                  <a:schemeClr val="tx2"/>
                </a:solidFill>
                <a:latin typeface="Arial" charset="0"/>
                <a:ea typeface="+mn-ea"/>
                <a:cs typeface="+mn-cs"/>
              </a:defRPr>
            </a:lvl9pPr>
          </a:lstStyle>
          <a:p>
            <a:pPr algn="ctr" eaLnBrk="1" hangingPunct="1">
              <a:defRPr/>
            </a:pPr>
            <a:r>
              <a:rPr lang="en-US" altLang="en-US" sz="1100" dirty="0">
                <a:solidFill>
                  <a:schemeClr val="tx1"/>
                </a:solidFill>
                <a:latin typeface="Times New Roman" pitchFamily="18" charset="0"/>
              </a:rPr>
              <a:t>Copyright </a:t>
            </a:r>
            <a:r>
              <a:rPr lang="en-US" altLang="en-US" sz="1100" dirty="0" smtClean="0">
                <a:solidFill>
                  <a:schemeClr val="tx1"/>
                </a:solidFill>
                <a:latin typeface="Times New Roman" pitchFamily="18" charset="0"/>
              </a:rPr>
              <a:t>© 2015 </a:t>
            </a:r>
            <a:r>
              <a:rPr lang="en-US" altLang="en-US" sz="1100" dirty="0">
                <a:solidFill>
                  <a:schemeClr val="tx1"/>
                </a:solidFill>
                <a:latin typeface="Times New Roman" pitchFamily="18" charset="0"/>
              </a:rPr>
              <a:t>John Wiley &amp; Sons, Inc. All rights reserved.</a:t>
            </a:r>
          </a:p>
        </p:txBody>
      </p:sp>
      <p:sp>
        <p:nvSpPr>
          <p:cNvPr id="11" name="Rectangle 10"/>
          <p:cNvSpPr/>
          <p:nvPr userDrawn="1"/>
        </p:nvSpPr>
        <p:spPr>
          <a:xfrm>
            <a:off x="0" y="0"/>
            <a:ext cx="9144000" cy="1447800"/>
          </a:xfrm>
          <a:prstGeom prst="rect">
            <a:avLst/>
          </a:prstGeom>
          <a:gradFill flip="none" rotWithShape="1">
            <a:gsLst>
              <a:gs pos="18000">
                <a:srgbClr val="5B7CC6"/>
              </a:gs>
              <a:gs pos="81000">
                <a:srgbClr val="002463"/>
              </a:gs>
            </a:gsLst>
            <a:lin ang="2700000" scaled="1"/>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13" name="Straight Connector 12"/>
          <p:cNvCxnSpPr/>
          <p:nvPr userDrawn="1"/>
        </p:nvCxnSpPr>
        <p:spPr>
          <a:xfrm>
            <a:off x="0" y="1447800"/>
            <a:ext cx="9144000" cy="0"/>
          </a:xfrm>
          <a:prstGeom prst="line">
            <a:avLst/>
          </a:prstGeom>
        </p:spPr>
        <p:style>
          <a:lnRef idx="3">
            <a:schemeClr val="accent1"/>
          </a:lnRef>
          <a:fillRef idx="0">
            <a:schemeClr val="accent1"/>
          </a:fillRef>
          <a:effectRef idx="2">
            <a:schemeClr val="accent1"/>
          </a:effectRef>
          <a:fontRef idx="minor">
            <a:schemeClr val="tx1"/>
          </a:fontRef>
        </p:style>
      </p:cxnSp>
      <p:sp>
        <p:nvSpPr>
          <p:cNvPr id="16" name="TextBox 15"/>
          <p:cNvSpPr txBox="1"/>
          <p:nvPr userDrawn="1"/>
        </p:nvSpPr>
        <p:spPr>
          <a:xfrm>
            <a:off x="381000" y="616803"/>
            <a:ext cx="8305800" cy="830997"/>
          </a:xfrm>
          <a:prstGeom prst="rect">
            <a:avLst/>
          </a:prstGeom>
          <a:noFill/>
        </p:spPr>
        <p:txBody>
          <a:bodyPr wrap="square" rtlCol="0" anchor="b">
            <a:spAutoFit/>
          </a:bodyPr>
          <a:lstStyle/>
          <a:p>
            <a:pPr algn="ctr"/>
            <a:r>
              <a:rPr lang="en-US" sz="4800" dirty="0" smtClean="0">
                <a:solidFill>
                  <a:schemeClr val="bg1"/>
                </a:solidFill>
              </a:rPr>
              <a:t>Learning Objectives</a:t>
            </a:r>
          </a:p>
        </p:txBody>
      </p:sp>
      <p:sp>
        <p:nvSpPr>
          <p:cNvPr id="18" name="SmartArt Placeholder 17"/>
          <p:cNvSpPr>
            <a:spLocks noGrp="1"/>
          </p:cNvSpPr>
          <p:nvPr>
            <p:ph type="dgm" sz="quarter" idx="13"/>
          </p:nvPr>
        </p:nvSpPr>
        <p:spPr>
          <a:xfrm>
            <a:off x="838200" y="1600200"/>
            <a:ext cx="7315200" cy="4572000"/>
          </a:xfrm>
        </p:spPr>
        <p:txBody>
          <a:bodyPr/>
          <a:lstStyle/>
          <a:p>
            <a:r>
              <a:rPr lang="en-US" dirty="0" smtClean="0"/>
              <a:t>Click icon to add SmartArt graphic</a:t>
            </a:r>
            <a:endParaRPr lang="en-US" dirty="0"/>
          </a:p>
        </p:txBody>
      </p:sp>
    </p:spTree>
    <p:extLst>
      <p:ext uri="{BB962C8B-B14F-4D97-AF65-F5344CB8AC3E}">
        <p14:creationId xmlns:p14="http://schemas.microsoft.com/office/powerpoint/2010/main" val="3502642363"/>
      </p:ext>
    </p:extLst>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Title Only Section 2">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Slide Number Placeholder 4"/>
          <p:cNvSpPr>
            <a:spLocks noGrp="1"/>
          </p:cNvSpPr>
          <p:nvPr>
            <p:ph type="sldNum" sz="quarter" idx="12"/>
          </p:nvPr>
        </p:nvSpPr>
        <p:spPr/>
        <p:txBody>
          <a:bodyPr/>
          <a:lstStyle/>
          <a:p>
            <a:fld id="{C8B16D92-55B8-4942-821A-D71B5E2C987B}" type="slidenum">
              <a:rPr lang="en-US" smtClean="0"/>
              <a:t>‹#›</a:t>
            </a:fld>
            <a:endParaRPr lang="en-US" dirty="0"/>
          </a:p>
        </p:txBody>
      </p:sp>
      <p:sp>
        <p:nvSpPr>
          <p:cNvPr id="6" name="Rectangle 5"/>
          <p:cNvSpPr/>
          <p:nvPr userDrawn="1"/>
        </p:nvSpPr>
        <p:spPr>
          <a:xfrm>
            <a:off x="0" y="0"/>
            <a:ext cx="9144000" cy="1447800"/>
          </a:xfrm>
          <a:prstGeom prst="rect">
            <a:avLst/>
          </a:prstGeom>
          <a:solidFill>
            <a:srgbClr val="0070C0">
              <a:alpha val="15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Text Placeholder 41"/>
          <p:cNvSpPr>
            <a:spLocks noGrp="1"/>
          </p:cNvSpPr>
          <p:nvPr>
            <p:ph type="body" sz="quarter" idx="13" hasCustomPrompt="1"/>
          </p:nvPr>
        </p:nvSpPr>
        <p:spPr>
          <a:xfrm>
            <a:off x="0" y="0"/>
            <a:ext cx="304800" cy="68580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1</a:t>
            </a:r>
          </a:p>
        </p:txBody>
      </p:sp>
      <p:sp>
        <p:nvSpPr>
          <p:cNvPr id="8" name="Text Placeholder 41"/>
          <p:cNvSpPr>
            <a:spLocks noGrp="1"/>
          </p:cNvSpPr>
          <p:nvPr>
            <p:ph type="body" sz="quarter" idx="14" hasCustomPrompt="1"/>
          </p:nvPr>
        </p:nvSpPr>
        <p:spPr>
          <a:xfrm>
            <a:off x="304800" y="304800"/>
            <a:ext cx="304800" cy="6553200"/>
          </a:xfrm>
          <a:solidFill>
            <a:srgbClr val="92D05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2</a:t>
            </a:r>
          </a:p>
        </p:txBody>
      </p:sp>
      <p:cxnSp>
        <p:nvCxnSpPr>
          <p:cNvPr id="12" name="Straight Connector 11"/>
          <p:cNvCxnSpPr/>
          <p:nvPr userDrawn="1"/>
        </p:nvCxnSpPr>
        <p:spPr>
          <a:xfrm>
            <a:off x="609600" y="1447800"/>
            <a:ext cx="8534400" cy="0"/>
          </a:xfrm>
          <a:prstGeom prst="line">
            <a:avLst/>
          </a:prstGeom>
        </p:spPr>
        <p:style>
          <a:lnRef idx="3">
            <a:schemeClr val="accent1"/>
          </a:lnRef>
          <a:fillRef idx="0">
            <a:schemeClr val="accent1"/>
          </a:fillRef>
          <a:effectRef idx="2">
            <a:schemeClr val="accent1"/>
          </a:effectRef>
          <a:fontRef idx="minor">
            <a:schemeClr val="tx1"/>
          </a:fontRef>
        </p:style>
      </p:cxnSp>
      <p:sp>
        <p:nvSpPr>
          <p:cNvPr id="13" name="TextBox 12"/>
          <p:cNvSpPr txBox="1">
            <a:spLocks noChangeArrowheads="1"/>
          </p:cNvSpPr>
          <p:nvPr userDrawn="1"/>
        </p:nvSpPr>
        <p:spPr bwMode="auto">
          <a:xfrm>
            <a:off x="0" y="6553200"/>
            <a:ext cx="9144000"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fontAlgn="base">
              <a:spcBef>
                <a:spcPct val="0"/>
              </a:spcBef>
              <a:spcAft>
                <a:spcPct val="0"/>
              </a:spcAft>
              <a:defRPr sz="2000" kern="1200">
                <a:solidFill>
                  <a:schemeClr val="tx2"/>
                </a:solidFill>
                <a:latin typeface="Arial" charset="0"/>
                <a:ea typeface="+mn-ea"/>
                <a:cs typeface="+mn-cs"/>
              </a:defRPr>
            </a:lvl1pPr>
            <a:lvl2pPr marL="457200" algn="l" rtl="0" fontAlgn="base">
              <a:spcBef>
                <a:spcPct val="0"/>
              </a:spcBef>
              <a:spcAft>
                <a:spcPct val="0"/>
              </a:spcAft>
              <a:defRPr sz="2000" kern="1200">
                <a:solidFill>
                  <a:schemeClr val="tx2"/>
                </a:solidFill>
                <a:latin typeface="Arial" charset="0"/>
                <a:ea typeface="+mn-ea"/>
                <a:cs typeface="+mn-cs"/>
              </a:defRPr>
            </a:lvl2pPr>
            <a:lvl3pPr marL="914400" algn="l" rtl="0" fontAlgn="base">
              <a:spcBef>
                <a:spcPct val="0"/>
              </a:spcBef>
              <a:spcAft>
                <a:spcPct val="0"/>
              </a:spcAft>
              <a:defRPr sz="2000" kern="1200">
                <a:solidFill>
                  <a:schemeClr val="tx2"/>
                </a:solidFill>
                <a:latin typeface="Arial" charset="0"/>
                <a:ea typeface="+mn-ea"/>
                <a:cs typeface="+mn-cs"/>
              </a:defRPr>
            </a:lvl3pPr>
            <a:lvl4pPr marL="1371600" algn="l" rtl="0" fontAlgn="base">
              <a:spcBef>
                <a:spcPct val="0"/>
              </a:spcBef>
              <a:spcAft>
                <a:spcPct val="0"/>
              </a:spcAft>
              <a:defRPr sz="2000" kern="1200">
                <a:solidFill>
                  <a:schemeClr val="tx2"/>
                </a:solidFill>
                <a:latin typeface="Arial" charset="0"/>
                <a:ea typeface="+mn-ea"/>
                <a:cs typeface="+mn-cs"/>
              </a:defRPr>
            </a:lvl4pPr>
            <a:lvl5pPr marL="1828800" algn="l" rtl="0" fontAlgn="base">
              <a:spcBef>
                <a:spcPct val="0"/>
              </a:spcBef>
              <a:spcAft>
                <a:spcPct val="0"/>
              </a:spcAft>
              <a:defRPr sz="2000" kern="1200">
                <a:solidFill>
                  <a:schemeClr val="tx2"/>
                </a:solidFill>
                <a:latin typeface="Arial" charset="0"/>
                <a:ea typeface="+mn-ea"/>
                <a:cs typeface="+mn-cs"/>
              </a:defRPr>
            </a:lvl5pPr>
            <a:lvl6pPr marL="2286000" algn="l" defTabSz="914400" rtl="0" eaLnBrk="1" latinLnBrk="0" hangingPunct="1">
              <a:defRPr sz="2000" kern="1200">
                <a:solidFill>
                  <a:schemeClr val="tx2"/>
                </a:solidFill>
                <a:latin typeface="Arial" charset="0"/>
                <a:ea typeface="+mn-ea"/>
                <a:cs typeface="+mn-cs"/>
              </a:defRPr>
            </a:lvl6pPr>
            <a:lvl7pPr marL="2743200" algn="l" defTabSz="914400" rtl="0" eaLnBrk="1" latinLnBrk="0" hangingPunct="1">
              <a:defRPr sz="2000" kern="1200">
                <a:solidFill>
                  <a:schemeClr val="tx2"/>
                </a:solidFill>
                <a:latin typeface="Arial" charset="0"/>
                <a:ea typeface="+mn-ea"/>
                <a:cs typeface="+mn-cs"/>
              </a:defRPr>
            </a:lvl7pPr>
            <a:lvl8pPr marL="3200400" algn="l" defTabSz="914400" rtl="0" eaLnBrk="1" latinLnBrk="0" hangingPunct="1">
              <a:defRPr sz="2000" kern="1200">
                <a:solidFill>
                  <a:schemeClr val="tx2"/>
                </a:solidFill>
                <a:latin typeface="Arial" charset="0"/>
                <a:ea typeface="+mn-ea"/>
                <a:cs typeface="+mn-cs"/>
              </a:defRPr>
            </a:lvl8pPr>
            <a:lvl9pPr marL="3657600" algn="l" defTabSz="914400" rtl="0" eaLnBrk="1" latinLnBrk="0" hangingPunct="1">
              <a:defRPr sz="2000" kern="1200">
                <a:solidFill>
                  <a:schemeClr val="tx2"/>
                </a:solidFill>
                <a:latin typeface="Arial" charset="0"/>
                <a:ea typeface="+mn-ea"/>
                <a:cs typeface="+mn-cs"/>
              </a:defRPr>
            </a:lvl9pPr>
          </a:lstStyle>
          <a:p>
            <a:pPr algn="ctr" eaLnBrk="1" hangingPunct="1">
              <a:defRPr/>
            </a:pPr>
            <a:r>
              <a:rPr lang="en-US" altLang="en-US" sz="1100" dirty="0">
                <a:solidFill>
                  <a:schemeClr val="tx1"/>
                </a:solidFill>
                <a:latin typeface="Times New Roman" pitchFamily="18" charset="0"/>
              </a:rPr>
              <a:t>Copyright </a:t>
            </a:r>
            <a:r>
              <a:rPr lang="en-US" altLang="en-US" sz="1100" dirty="0" smtClean="0">
                <a:solidFill>
                  <a:schemeClr val="tx1"/>
                </a:solidFill>
                <a:latin typeface="Times New Roman" pitchFamily="18" charset="0"/>
              </a:rPr>
              <a:t>© 2015 </a:t>
            </a:r>
            <a:r>
              <a:rPr lang="en-US" altLang="en-US" sz="1100" dirty="0">
                <a:solidFill>
                  <a:schemeClr val="tx1"/>
                </a:solidFill>
                <a:latin typeface="Times New Roman" pitchFamily="18" charset="0"/>
              </a:rPr>
              <a:t>John Wiley &amp; Sons, Inc. All rights reserved.</a:t>
            </a:r>
          </a:p>
        </p:txBody>
      </p:sp>
    </p:spTree>
    <p:extLst>
      <p:ext uri="{BB962C8B-B14F-4D97-AF65-F5344CB8AC3E}">
        <p14:creationId xmlns:p14="http://schemas.microsoft.com/office/powerpoint/2010/main" val="306875328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itle Only Section 3">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Slide Number Placeholder 4"/>
          <p:cNvSpPr>
            <a:spLocks noGrp="1"/>
          </p:cNvSpPr>
          <p:nvPr>
            <p:ph type="sldNum" sz="quarter" idx="12"/>
          </p:nvPr>
        </p:nvSpPr>
        <p:spPr/>
        <p:txBody>
          <a:bodyPr/>
          <a:lstStyle/>
          <a:p>
            <a:fld id="{C8B16D92-55B8-4942-821A-D71B5E2C987B}" type="slidenum">
              <a:rPr lang="en-US" smtClean="0"/>
              <a:t>‹#›</a:t>
            </a:fld>
            <a:endParaRPr lang="en-US" dirty="0"/>
          </a:p>
        </p:txBody>
      </p:sp>
      <p:sp>
        <p:nvSpPr>
          <p:cNvPr id="6" name="Rectangle 5"/>
          <p:cNvSpPr/>
          <p:nvPr userDrawn="1"/>
        </p:nvSpPr>
        <p:spPr>
          <a:xfrm>
            <a:off x="0" y="0"/>
            <a:ext cx="9144000" cy="1447800"/>
          </a:xfrm>
          <a:prstGeom prst="rect">
            <a:avLst/>
          </a:prstGeom>
          <a:solidFill>
            <a:srgbClr val="0070C0">
              <a:alpha val="15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Text Placeholder 41"/>
          <p:cNvSpPr>
            <a:spLocks noGrp="1"/>
          </p:cNvSpPr>
          <p:nvPr>
            <p:ph type="body" sz="quarter" idx="13" hasCustomPrompt="1"/>
          </p:nvPr>
        </p:nvSpPr>
        <p:spPr>
          <a:xfrm>
            <a:off x="0" y="0"/>
            <a:ext cx="304800" cy="68580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1</a:t>
            </a:r>
          </a:p>
        </p:txBody>
      </p:sp>
      <p:sp>
        <p:nvSpPr>
          <p:cNvPr id="8" name="Text Placeholder 41"/>
          <p:cNvSpPr>
            <a:spLocks noGrp="1"/>
          </p:cNvSpPr>
          <p:nvPr>
            <p:ph type="body" sz="quarter" idx="14" hasCustomPrompt="1"/>
          </p:nvPr>
        </p:nvSpPr>
        <p:spPr>
          <a:xfrm>
            <a:off x="304800" y="304800"/>
            <a:ext cx="304800" cy="6553200"/>
          </a:xfrm>
          <a:solidFill>
            <a:srgbClr val="92D05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2</a:t>
            </a:r>
          </a:p>
        </p:txBody>
      </p:sp>
      <p:sp>
        <p:nvSpPr>
          <p:cNvPr id="9" name="Text Placeholder 41"/>
          <p:cNvSpPr>
            <a:spLocks noGrp="1"/>
          </p:cNvSpPr>
          <p:nvPr>
            <p:ph type="body" sz="quarter" idx="15" hasCustomPrompt="1"/>
          </p:nvPr>
        </p:nvSpPr>
        <p:spPr>
          <a:xfrm>
            <a:off x="609600" y="685800"/>
            <a:ext cx="304800" cy="61722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3</a:t>
            </a:r>
          </a:p>
        </p:txBody>
      </p:sp>
      <p:cxnSp>
        <p:nvCxnSpPr>
          <p:cNvPr id="12" name="Straight Connector 11"/>
          <p:cNvCxnSpPr/>
          <p:nvPr userDrawn="1"/>
        </p:nvCxnSpPr>
        <p:spPr>
          <a:xfrm>
            <a:off x="914400" y="1447800"/>
            <a:ext cx="8229600" cy="0"/>
          </a:xfrm>
          <a:prstGeom prst="line">
            <a:avLst/>
          </a:prstGeom>
        </p:spPr>
        <p:style>
          <a:lnRef idx="3">
            <a:schemeClr val="accent1"/>
          </a:lnRef>
          <a:fillRef idx="0">
            <a:schemeClr val="accent1"/>
          </a:fillRef>
          <a:effectRef idx="2">
            <a:schemeClr val="accent1"/>
          </a:effectRef>
          <a:fontRef idx="minor">
            <a:schemeClr val="tx1"/>
          </a:fontRef>
        </p:style>
      </p:cxnSp>
      <p:sp>
        <p:nvSpPr>
          <p:cNvPr id="13" name="TextBox 12"/>
          <p:cNvSpPr txBox="1">
            <a:spLocks noChangeArrowheads="1"/>
          </p:cNvSpPr>
          <p:nvPr userDrawn="1"/>
        </p:nvSpPr>
        <p:spPr bwMode="auto">
          <a:xfrm>
            <a:off x="0" y="6553200"/>
            <a:ext cx="9144000"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fontAlgn="base">
              <a:spcBef>
                <a:spcPct val="0"/>
              </a:spcBef>
              <a:spcAft>
                <a:spcPct val="0"/>
              </a:spcAft>
              <a:defRPr sz="2000" kern="1200">
                <a:solidFill>
                  <a:schemeClr val="tx2"/>
                </a:solidFill>
                <a:latin typeface="Arial" charset="0"/>
                <a:ea typeface="+mn-ea"/>
                <a:cs typeface="+mn-cs"/>
              </a:defRPr>
            </a:lvl1pPr>
            <a:lvl2pPr marL="457200" algn="l" rtl="0" fontAlgn="base">
              <a:spcBef>
                <a:spcPct val="0"/>
              </a:spcBef>
              <a:spcAft>
                <a:spcPct val="0"/>
              </a:spcAft>
              <a:defRPr sz="2000" kern="1200">
                <a:solidFill>
                  <a:schemeClr val="tx2"/>
                </a:solidFill>
                <a:latin typeface="Arial" charset="0"/>
                <a:ea typeface="+mn-ea"/>
                <a:cs typeface="+mn-cs"/>
              </a:defRPr>
            </a:lvl2pPr>
            <a:lvl3pPr marL="914400" algn="l" rtl="0" fontAlgn="base">
              <a:spcBef>
                <a:spcPct val="0"/>
              </a:spcBef>
              <a:spcAft>
                <a:spcPct val="0"/>
              </a:spcAft>
              <a:defRPr sz="2000" kern="1200">
                <a:solidFill>
                  <a:schemeClr val="tx2"/>
                </a:solidFill>
                <a:latin typeface="Arial" charset="0"/>
                <a:ea typeface="+mn-ea"/>
                <a:cs typeface="+mn-cs"/>
              </a:defRPr>
            </a:lvl3pPr>
            <a:lvl4pPr marL="1371600" algn="l" rtl="0" fontAlgn="base">
              <a:spcBef>
                <a:spcPct val="0"/>
              </a:spcBef>
              <a:spcAft>
                <a:spcPct val="0"/>
              </a:spcAft>
              <a:defRPr sz="2000" kern="1200">
                <a:solidFill>
                  <a:schemeClr val="tx2"/>
                </a:solidFill>
                <a:latin typeface="Arial" charset="0"/>
                <a:ea typeface="+mn-ea"/>
                <a:cs typeface="+mn-cs"/>
              </a:defRPr>
            </a:lvl4pPr>
            <a:lvl5pPr marL="1828800" algn="l" rtl="0" fontAlgn="base">
              <a:spcBef>
                <a:spcPct val="0"/>
              </a:spcBef>
              <a:spcAft>
                <a:spcPct val="0"/>
              </a:spcAft>
              <a:defRPr sz="2000" kern="1200">
                <a:solidFill>
                  <a:schemeClr val="tx2"/>
                </a:solidFill>
                <a:latin typeface="Arial" charset="0"/>
                <a:ea typeface="+mn-ea"/>
                <a:cs typeface="+mn-cs"/>
              </a:defRPr>
            </a:lvl5pPr>
            <a:lvl6pPr marL="2286000" algn="l" defTabSz="914400" rtl="0" eaLnBrk="1" latinLnBrk="0" hangingPunct="1">
              <a:defRPr sz="2000" kern="1200">
                <a:solidFill>
                  <a:schemeClr val="tx2"/>
                </a:solidFill>
                <a:latin typeface="Arial" charset="0"/>
                <a:ea typeface="+mn-ea"/>
                <a:cs typeface="+mn-cs"/>
              </a:defRPr>
            </a:lvl6pPr>
            <a:lvl7pPr marL="2743200" algn="l" defTabSz="914400" rtl="0" eaLnBrk="1" latinLnBrk="0" hangingPunct="1">
              <a:defRPr sz="2000" kern="1200">
                <a:solidFill>
                  <a:schemeClr val="tx2"/>
                </a:solidFill>
                <a:latin typeface="Arial" charset="0"/>
                <a:ea typeface="+mn-ea"/>
                <a:cs typeface="+mn-cs"/>
              </a:defRPr>
            </a:lvl7pPr>
            <a:lvl8pPr marL="3200400" algn="l" defTabSz="914400" rtl="0" eaLnBrk="1" latinLnBrk="0" hangingPunct="1">
              <a:defRPr sz="2000" kern="1200">
                <a:solidFill>
                  <a:schemeClr val="tx2"/>
                </a:solidFill>
                <a:latin typeface="Arial" charset="0"/>
                <a:ea typeface="+mn-ea"/>
                <a:cs typeface="+mn-cs"/>
              </a:defRPr>
            </a:lvl8pPr>
            <a:lvl9pPr marL="3657600" algn="l" defTabSz="914400" rtl="0" eaLnBrk="1" latinLnBrk="0" hangingPunct="1">
              <a:defRPr sz="2000" kern="1200">
                <a:solidFill>
                  <a:schemeClr val="tx2"/>
                </a:solidFill>
                <a:latin typeface="Arial" charset="0"/>
                <a:ea typeface="+mn-ea"/>
                <a:cs typeface="+mn-cs"/>
              </a:defRPr>
            </a:lvl9pPr>
          </a:lstStyle>
          <a:p>
            <a:pPr algn="ctr" eaLnBrk="1" hangingPunct="1">
              <a:defRPr/>
            </a:pPr>
            <a:r>
              <a:rPr lang="en-US" altLang="en-US" sz="1100" dirty="0">
                <a:solidFill>
                  <a:schemeClr val="tx1"/>
                </a:solidFill>
                <a:latin typeface="Times New Roman" pitchFamily="18" charset="0"/>
              </a:rPr>
              <a:t>Copyright </a:t>
            </a:r>
            <a:r>
              <a:rPr lang="en-US" altLang="en-US" sz="1100" dirty="0" smtClean="0">
                <a:solidFill>
                  <a:schemeClr val="tx1"/>
                </a:solidFill>
                <a:latin typeface="Times New Roman" pitchFamily="18" charset="0"/>
              </a:rPr>
              <a:t>© 2015 </a:t>
            </a:r>
            <a:r>
              <a:rPr lang="en-US" altLang="en-US" sz="1100" dirty="0">
                <a:solidFill>
                  <a:schemeClr val="tx1"/>
                </a:solidFill>
                <a:latin typeface="Times New Roman" pitchFamily="18" charset="0"/>
              </a:rPr>
              <a:t>John Wiley &amp; Sons, Inc. All rights reserved.</a:t>
            </a:r>
          </a:p>
        </p:txBody>
      </p:sp>
    </p:spTree>
    <p:extLst>
      <p:ext uri="{BB962C8B-B14F-4D97-AF65-F5344CB8AC3E}">
        <p14:creationId xmlns:p14="http://schemas.microsoft.com/office/powerpoint/2010/main" val="126317597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Title Only Section 4">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Slide Number Placeholder 4"/>
          <p:cNvSpPr>
            <a:spLocks noGrp="1"/>
          </p:cNvSpPr>
          <p:nvPr>
            <p:ph type="sldNum" sz="quarter" idx="12"/>
          </p:nvPr>
        </p:nvSpPr>
        <p:spPr/>
        <p:txBody>
          <a:bodyPr/>
          <a:lstStyle/>
          <a:p>
            <a:fld id="{C8B16D92-55B8-4942-821A-D71B5E2C987B}" type="slidenum">
              <a:rPr lang="en-US" smtClean="0"/>
              <a:t>‹#›</a:t>
            </a:fld>
            <a:endParaRPr lang="en-US" dirty="0"/>
          </a:p>
        </p:txBody>
      </p:sp>
      <p:sp>
        <p:nvSpPr>
          <p:cNvPr id="6" name="Rectangle 5"/>
          <p:cNvSpPr/>
          <p:nvPr userDrawn="1"/>
        </p:nvSpPr>
        <p:spPr>
          <a:xfrm>
            <a:off x="0" y="0"/>
            <a:ext cx="9144000" cy="1447800"/>
          </a:xfrm>
          <a:prstGeom prst="rect">
            <a:avLst/>
          </a:prstGeom>
          <a:solidFill>
            <a:srgbClr val="0070C0">
              <a:alpha val="15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Text Placeholder 41"/>
          <p:cNvSpPr>
            <a:spLocks noGrp="1"/>
          </p:cNvSpPr>
          <p:nvPr>
            <p:ph type="body" sz="quarter" idx="13" hasCustomPrompt="1"/>
          </p:nvPr>
        </p:nvSpPr>
        <p:spPr>
          <a:xfrm>
            <a:off x="0" y="0"/>
            <a:ext cx="304800" cy="68580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1</a:t>
            </a:r>
          </a:p>
        </p:txBody>
      </p:sp>
      <p:sp>
        <p:nvSpPr>
          <p:cNvPr id="8" name="Text Placeholder 41"/>
          <p:cNvSpPr>
            <a:spLocks noGrp="1"/>
          </p:cNvSpPr>
          <p:nvPr>
            <p:ph type="body" sz="quarter" idx="14" hasCustomPrompt="1"/>
          </p:nvPr>
        </p:nvSpPr>
        <p:spPr>
          <a:xfrm>
            <a:off x="304800" y="304800"/>
            <a:ext cx="304800" cy="6553200"/>
          </a:xfrm>
          <a:solidFill>
            <a:srgbClr val="92D05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2</a:t>
            </a:r>
          </a:p>
        </p:txBody>
      </p:sp>
      <p:sp>
        <p:nvSpPr>
          <p:cNvPr id="9" name="Text Placeholder 41"/>
          <p:cNvSpPr>
            <a:spLocks noGrp="1"/>
          </p:cNvSpPr>
          <p:nvPr>
            <p:ph type="body" sz="quarter" idx="15" hasCustomPrompt="1"/>
          </p:nvPr>
        </p:nvSpPr>
        <p:spPr>
          <a:xfrm>
            <a:off x="609600" y="685800"/>
            <a:ext cx="304800" cy="61722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3</a:t>
            </a:r>
          </a:p>
        </p:txBody>
      </p:sp>
      <p:sp>
        <p:nvSpPr>
          <p:cNvPr id="10" name="Text Placeholder 41"/>
          <p:cNvSpPr>
            <a:spLocks noGrp="1"/>
          </p:cNvSpPr>
          <p:nvPr>
            <p:ph type="body" sz="quarter" idx="16" hasCustomPrompt="1"/>
          </p:nvPr>
        </p:nvSpPr>
        <p:spPr>
          <a:xfrm>
            <a:off x="914400" y="1066800"/>
            <a:ext cx="304800" cy="5791200"/>
          </a:xfrm>
          <a:solidFill>
            <a:srgbClr val="92D05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4</a:t>
            </a:r>
          </a:p>
        </p:txBody>
      </p:sp>
      <p:cxnSp>
        <p:nvCxnSpPr>
          <p:cNvPr id="12" name="Straight Connector 11"/>
          <p:cNvCxnSpPr/>
          <p:nvPr userDrawn="1"/>
        </p:nvCxnSpPr>
        <p:spPr>
          <a:xfrm>
            <a:off x="1219200" y="1447800"/>
            <a:ext cx="7924800" cy="0"/>
          </a:xfrm>
          <a:prstGeom prst="line">
            <a:avLst/>
          </a:prstGeom>
        </p:spPr>
        <p:style>
          <a:lnRef idx="3">
            <a:schemeClr val="accent1"/>
          </a:lnRef>
          <a:fillRef idx="0">
            <a:schemeClr val="accent1"/>
          </a:fillRef>
          <a:effectRef idx="2">
            <a:schemeClr val="accent1"/>
          </a:effectRef>
          <a:fontRef idx="minor">
            <a:schemeClr val="tx1"/>
          </a:fontRef>
        </p:style>
      </p:cxnSp>
      <p:sp>
        <p:nvSpPr>
          <p:cNvPr id="13" name="TextBox 12"/>
          <p:cNvSpPr txBox="1">
            <a:spLocks noChangeArrowheads="1"/>
          </p:cNvSpPr>
          <p:nvPr userDrawn="1"/>
        </p:nvSpPr>
        <p:spPr bwMode="auto">
          <a:xfrm>
            <a:off x="0" y="6553200"/>
            <a:ext cx="9144000"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fontAlgn="base">
              <a:spcBef>
                <a:spcPct val="0"/>
              </a:spcBef>
              <a:spcAft>
                <a:spcPct val="0"/>
              </a:spcAft>
              <a:defRPr sz="2000" kern="1200">
                <a:solidFill>
                  <a:schemeClr val="tx2"/>
                </a:solidFill>
                <a:latin typeface="Arial" charset="0"/>
                <a:ea typeface="+mn-ea"/>
                <a:cs typeface="+mn-cs"/>
              </a:defRPr>
            </a:lvl1pPr>
            <a:lvl2pPr marL="457200" algn="l" rtl="0" fontAlgn="base">
              <a:spcBef>
                <a:spcPct val="0"/>
              </a:spcBef>
              <a:spcAft>
                <a:spcPct val="0"/>
              </a:spcAft>
              <a:defRPr sz="2000" kern="1200">
                <a:solidFill>
                  <a:schemeClr val="tx2"/>
                </a:solidFill>
                <a:latin typeface="Arial" charset="0"/>
                <a:ea typeface="+mn-ea"/>
                <a:cs typeface="+mn-cs"/>
              </a:defRPr>
            </a:lvl2pPr>
            <a:lvl3pPr marL="914400" algn="l" rtl="0" fontAlgn="base">
              <a:spcBef>
                <a:spcPct val="0"/>
              </a:spcBef>
              <a:spcAft>
                <a:spcPct val="0"/>
              </a:spcAft>
              <a:defRPr sz="2000" kern="1200">
                <a:solidFill>
                  <a:schemeClr val="tx2"/>
                </a:solidFill>
                <a:latin typeface="Arial" charset="0"/>
                <a:ea typeface="+mn-ea"/>
                <a:cs typeface="+mn-cs"/>
              </a:defRPr>
            </a:lvl3pPr>
            <a:lvl4pPr marL="1371600" algn="l" rtl="0" fontAlgn="base">
              <a:spcBef>
                <a:spcPct val="0"/>
              </a:spcBef>
              <a:spcAft>
                <a:spcPct val="0"/>
              </a:spcAft>
              <a:defRPr sz="2000" kern="1200">
                <a:solidFill>
                  <a:schemeClr val="tx2"/>
                </a:solidFill>
                <a:latin typeface="Arial" charset="0"/>
                <a:ea typeface="+mn-ea"/>
                <a:cs typeface="+mn-cs"/>
              </a:defRPr>
            </a:lvl4pPr>
            <a:lvl5pPr marL="1828800" algn="l" rtl="0" fontAlgn="base">
              <a:spcBef>
                <a:spcPct val="0"/>
              </a:spcBef>
              <a:spcAft>
                <a:spcPct val="0"/>
              </a:spcAft>
              <a:defRPr sz="2000" kern="1200">
                <a:solidFill>
                  <a:schemeClr val="tx2"/>
                </a:solidFill>
                <a:latin typeface="Arial" charset="0"/>
                <a:ea typeface="+mn-ea"/>
                <a:cs typeface="+mn-cs"/>
              </a:defRPr>
            </a:lvl5pPr>
            <a:lvl6pPr marL="2286000" algn="l" defTabSz="914400" rtl="0" eaLnBrk="1" latinLnBrk="0" hangingPunct="1">
              <a:defRPr sz="2000" kern="1200">
                <a:solidFill>
                  <a:schemeClr val="tx2"/>
                </a:solidFill>
                <a:latin typeface="Arial" charset="0"/>
                <a:ea typeface="+mn-ea"/>
                <a:cs typeface="+mn-cs"/>
              </a:defRPr>
            </a:lvl6pPr>
            <a:lvl7pPr marL="2743200" algn="l" defTabSz="914400" rtl="0" eaLnBrk="1" latinLnBrk="0" hangingPunct="1">
              <a:defRPr sz="2000" kern="1200">
                <a:solidFill>
                  <a:schemeClr val="tx2"/>
                </a:solidFill>
                <a:latin typeface="Arial" charset="0"/>
                <a:ea typeface="+mn-ea"/>
                <a:cs typeface="+mn-cs"/>
              </a:defRPr>
            </a:lvl7pPr>
            <a:lvl8pPr marL="3200400" algn="l" defTabSz="914400" rtl="0" eaLnBrk="1" latinLnBrk="0" hangingPunct="1">
              <a:defRPr sz="2000" kern="1200">
                <a:solidFill>
                  <a:schemeClr val="tx2"/>
                </a:solidFill>
                <a:latin typeface="Arial" charset="0"/>
                <a:ea typeface="+mn-ea"/>
                <a:cs typeface="+mn-cs"/>
              </a:defRPr>
            </a:lvl8pPr>
            <a:lvl9pPr marL="3657600" algn="l" defTabSz="914400" rtl="0" eaLnBrk="1" latinLnBrk="0" hangingPunct="1">
              <a:defRPr sz="2000" kern="1200">
                <a:solidFill>
                  <a:schemeClr val="tx2"/>
                </a:solidFill>
                <a:latin typeface="Arial" charset="0"/>
                <a:ea typeface="+mn-ea"/>
                <a:cs typeface="+mn-cs"/>
              </a:defRPr>
            </a:lvl9pPr>
          </a:lstStyle>
          <a:p>
            <a:pPr algn="ctr" eaLnBrk="1" hangingPunct="1">
              <a:defRPr/>
            </a:pPr>
            <a:r>
              <a:rPr lang="en-US" altLang="en-US" sz="1100" dirty="0">
                <a:solidFill>
                  <a:schemeClr val="tx1"/>
                </a:solidFill>
                <a:latin typeface="Times New Roman" pitchFamily="18" charset="0"/>
              </a:rPr>
              <a:t>Copyright </a:t>
            </a:r>
            <a:r>
              <a:rPr lang="en-US" altLang="en-US" sz="1100" dirty="0" smtClean="0">
                <a:solidFill>
                  <a:schemeClr val="tx1"/>
                </a:solidFill>
                <a:latin typeface="Times New Roman" pitchFamily="18" charset="0"/>
              </a:rPr>
              <a:t>© 2015 </a:t>
            </a:r>
            <a:r>
              <a:rPr lang="en-US" altLang="en-US" sz="1100" dirty="0">
                <a:solidFill>
                  <a:schemeClr val="tx1"/>
                </a:solidFill>
                <a:latin typeface="Times New Roman" pitchFamily="18" charset="0"/>
              </a:rPr>
              <a:t>John Wiley &amp; Sons, Inc. All rights reserved.</a:t>
            </a:r>
          </a:p>
        </p:txBody>
      </p:sp>
    </p:spTree>
    <p:extLst>
      <p:ext uri="{BB962C8B-B14F-4D97-AF65-F5344CB8AC3E}">
        <p14:creationId xmlns:p14="http://schemas.microsoft.com/office/powerpoint/2010/main" val="327209452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Title Only Section 5">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Slide Number Placeholder 4"/>
          <p:cNvSpPr>
            <a:spLocks noGrp="1"/>
          </p:cNvSpPr>
          <p:nvPr>
            <p:ph type="sldNum" sz="quarter" idx="12"/>
          </p:nvPr>
        </p:nvSpPr>
        <p:spPr/>
        <p:txBody>
          <a:bodyPr/>
          <a:lstStyle/>
          <a:p>
            <a:fld id="{C8B16D92-55B8-4942-821A-D71B5E2C987B}" type="slidenum">
              <a:rPr lang="en-US" smtClean="0"/>
              <a:t>‹#›</a:t>
            </a:fld>
            <a:endParaRPr lang="en-US" dirty="0"/>
          </a:p>
        </p:txBody>
      </p:sp>
      <p:sp>
        <p:nvSpPr>
          <p:cNvPr id="6" name="Rectangle 5"/>
          <p:cNvSpPr/>
          <p:nvPr userDrawn="1"/>
        </p:nvSpPr>
        <p:spPr>
          <a:xfrm>
            <a:off x="0" y="0"/>
            <a:ext cx="9144000" cy="1447800"/>
          </a:xfrm>
          <a:prstGeom prst="rect">
            <a:avLst/>
          </a:prstGeom>
          <a:solidFill>
            <a:srgbClr val="0070C0">
              <a:alpha val="15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Text Placeholder 41"/>
          <p:cNvSpPr>
            <a:spLocks noGrp="1"/>
          </p:cNvSpPr>
          <p:nvPr>
            <p:ph type="body" sz="quarter" idx="13" hasCustomPrompt="1"/>
          </p:nvPr>
        </p:nvSpPr>
        <p:spPr>
          <a:xfrm>
            <a:off x="0" y="0"/>
            <a:ext cx="304800" cy="68580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1</a:t>
            </a:r>
          </a:p>
        </p:txBody>
      </p:sp>
      <p:sp>
        <p:nvSpPr>
          <p:cNvPr id="8" name="Text Placeholder 41"/>
          <p:cNvSpPr>
            <a:spLocks noGrp="1"/>
          </p:cNvSpPr>
          <p:nvPr>
            <p:ph type="body" sz="quarter" idx="14" hasCustomPrompt="1"/>
          </p:nvPr>
        </p:nvSpPr>
        <p:spPr>
          <a:xfrm>
            <a:off x="304800" y="304800"/>
            <a:ext cx="304800" cy="6553200"/>
          </a:xfrm>
          <a:solidFill>
            <a:srgbClr val="92D05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2</a:t>
            </a:r>
          </a:p>
        </p:txBody>
      </p:sp>
      <p:sp>
        <p:nvSpPr>
          <p:cNvPr id="9" name="Text Placeholder 41"/>
          <p:cNvSpPr>
            <a:spLocks noGrp="1"/>
          </p:cNvSpPr>
          <p:nvPr>
            <p:ph type="body" sz="quarter" idx="15" hasCustomPrompt="1"/>
          </p:nvPr>
        </p:nvSpPr>
        <p:spPr>
          <a:xfrm>
            <a:off x="609600" y="685800"/>
            <a:ext cx="304800" cy="61722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3</a:t>
            </a:r>
          </a:p>
        </p:txBody>
      </p:sp>
      <p:sp>
        <p:nvSpPr>
          <p:cNvPr id="10" name="Text Placeholder 41"/>
          <p:cNvSpPr>
            <a:spLocks noGrp="1"/>
          </p:cNvSpPr>
          <p:nvPr>
            <p:ph type="body" sz="quarter" idx="16" hasCustomPrompt="1"/>
          </p:nvPr>
        </p:nvSpPr>
        <p:spPr>
          <a:xfrm>
            <a:off x="914400" y="1066800"/>
            <a:ext cx="304800" cy="5791200"/>
          </a:xfrm>
          <a:solidFill>
            <a:srgbClr val="92D05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4</a:t>
            </a:r>
          </a:p>
        </p:txBody>
      </p:sp>
      <p:sp>
        <p:nvSpPr>
          <p:cNvPr id="11" name="Text Placeholder 41"/>
          <p:cNvSpPr>
            <a:spLocks noGrp="1"/>
          </p:cNvSpPr>
          <p:nvPr>
            <p:ph type="body" sz="quarter" idx="17" hasCustomPrompt="1"/>
          </p:nvPr>
        </p:nvSpPr>
        <p:spPr>
          <a:xfrm>
            <a:off x="1219200" y="1447800"/>
            <a:ext cx="304800" cy="5435600"/>
          </a:xfrm>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5</a:t>
            </a:r>
          </a:p>
        </p:txBody>
      </p:sp>
      <p:cxnSp>
        <p:nvCxnSpPr>
          <p:cNvPr id="12" name="Straight Connector 11"/>
          <p:cNvCxnSpPr/>
          <p:nvPr userDrawn="1"/>
        </p:nvCxnSpPr>
        <p:spPr>
          <a:xfrm>
            <a:off x="1219200" y="1447800"/>
            <a:ext cx="7924800" cy="0"/>
          </a:xfrm>
          <a:prstGeom prst="line">
            <a:avLst/>
          </a:prstGeom>
        </p:spPr>
        <p:style>
          <a:lnRef idx="3">
            <a:schemeClr val="accent1"/>
          </a:lnRef>
          <a:fillRef idx="0">
            <a:schemeClr val="accent1"/>
          </a:fillRef>
          <a:effectRef idx="2">
            <a:schemeClr val="accent1"/>
          </a:effectRef>
          <a:fontRef idx="minor">
            <a:schemeClr val="tx1"/>
          </a:fontRef>
        </p:style>
      </p:cxnSp>
      <p:sp>
        <p:nvSpPr>
          <p:cNvPr id="13" name="TextBox 12"/>
          <p:cNvSpPr txBox="1">
            <a:spLocks noChangeArrowheads="1"/>
          </p:cNvSpPr>
          <p:nvPr userDrawn="1"/>
        </p:nvSpPr>
        <p:spPr bwMode="auto">
          <a:xfrm>
            <a:off x="0" y="6553200"/>
            <a:ext cx="9144000"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fontAlgn="base">
              <a:spcBef>
                <a:spcPct val="0"/>
              </a:spcBef>
              <a:spcAft>
                <a:spcPct val="0"/>
              </a:spcAft>
              <a:defRPr sz="2000" kern="1200">
                <a:solidFill>
                  <a:schemeClr val="tx2"/>
                </a:solidFill>
                <a:latin typeface="Arial" charset="0"/>
                <a:ea typeface="+mn-ea"/>
                <a:cs typeface="+mn-cs"/>
              </a:defRPr>
            </a:lvl1pPr>
            <a:lvl2pPr marL="457200" algn="l" rtl="0" fontAlgn="base">
              <a:spcBef>
                <a:spcPct val="0"/>
              </a:spcBef>
              <a:spcAft>
                <a:spcPct val="0"/>
              </a:spcAft>
              <a:defRPr sz="2000" kern="1200">
                <a:solidFill>
                  <a:schemeClr val="tx2"/>
                </a:solidFill>
                <a:latin typeface="Arial" charset="0"/>
                <a:ea typeface="+mn-ea"/>
                <a:cs typeface="+mn-cs"/>
              </a:defRPr>
            </a:lvl2pPr>
            <a:lvl3pPr marL="914400" algn="l" rtl="0" fontAlgn="base">
              <a:spcBef>
                <a:spcPct val="0"/>
              </a:spcBef>
              <a:spcAft>
                <a:spcPct val="0"/>
              </a:spcAft>
              <a:defRPr sz="2000" kern="1200">
                <a:solidFill>
                  <a:schemeClr val="tx2"/>
                </a:solidFill>
                <a:latin typeface="Arial" charset="0"/>
                <a:ea typeface="+mn-ea"/>
                <a:cs typeface="+mn-cs"/>
              </a:defRPr>
            </a:lvl3pPr>
            <a:lvl4pPr marL="1371600" algn="l" rtl="0" fontAlgn="base">
              <a:spcBef>
                <a:spcPct val="0"/>
              </a:spcBef>
              <a:spcAft>
                <a:spcPct val="0"/>
              </a:spcAft>
              <a:defRPr sz="2000" kern="1200">
                <a:solidFill>
                  <a:schemeClr val="tx2"/>
                </a:solidFill>
                <a:latin typeface="Arial" charset="0"/>
                <a:ea typeface="+mn-ea"/>
                <a:cs typeface="+mn-cs"/>
              </a:defRPr>
            </a:lvl4pPr>
            <a:lvl5pPr marL="1828800" algn="l" rtl="0" fontAlgn="base">
              <a:spcBef>
                <a:spcPct val="0"/>
              </a:spcBef>
              <a:spcAft>
                <a:spcPct val="0"/>
              </a:spcAft>
              <a:defRPr sz="2000" kern="1200">
                <a:solidFill>
                  <a:schemeClr val="tx2"/>
                </a:solidFill>
                <a:latin typeface="Arial" charset="0"/>
                <a:ea typeface="+mn-ea"/>
                <a:cs typeface="+mn-cs"/>
              </a:defRPr>
            </a:lvl5pPr>
            <a:lvl6pPr marL="2286000" algn="l" defTabSz="914400" rtl="0" eaLnBrk="1" latinLnBrk="0" hangingPunct="1">
              <a:defRPr sz="2000" kern="1200">
                <a:solidFill>
                  <a:schemeClr val="tx2"/>
                </a:solidFill>
                <a:latin typeface="Arial" charset="0"/>
                <a:ea typeface="+mn-ea"/>
                <a:cs typeface="+mn-cs"/>
              </a:defRPr>
            </a:lvl6pPr>
            <a:lvl7pPr marL="2743200" algn="l" defTabSz="914400" rtl="0" eaLnBrk="1" latinLnBrk="0" hangingPunct="1">
              <a:defRPr sz="2000" kern="1200">
                <a:solidFill>
                  <a:schemeClr val="tx2"/>
                </a:solidFill>
                <a:latin typeface="Arial" charset="0"/>
                <a:ea typeface="+mn-ea"/>
                <a:cs typeface="+mn-cs"/>
              </a:defRPr>
            </a:lvl7pPr>
            <a:lvl8pPr marL="3200400" algn="l" defTabSz="914400" rtl="0" eaLnBrk="1" latinLnBrk="0" hangingPunct="1">
              <a:defRPr sz="2000" kern="1200">
                <a:solidFill>
                  <a:schemeClr val="tx2"/>
                </a:solidFill>
                <a:latin typeface="Arial" charset="0"/>
                <a:ea typeface="+mn-ea"/>
                <a:cs typeface="+mn-cs"/>
              </a:defRPr>
            </a:lvl8pPr>
            <a:lvl9pPr marL="3657600" algn="l" defTabSz="914400" rtl="0" eaLnBrk="1" latinLnBrk="0" hangingPunct="1">
              <a:defRPr sz="2000" kern="1200">
                <a:solidFill>
                  <a:schemeClr val="tx2"/>
                </a:solidFill>
                <a:latin typeface="Arial" charset="0"/>
                <a:ea typeface="+mn-ea"/>
                <a:cs typeface="+mn-cs"/>
              </a:defRPr>
            </a:lvl9pPr>
          </a:lstStyle>
          <a:p>
            <a:pPr algn="ctr" eaLnBrk="1" hangingPunct="1">
              <a:defRPr/>
            </a:pPr>
            <a:r>
              <a:rPr lang="en-US" altLang="en-US" sz="1100" dirty="0">
                <a:solidFill>
                  <a:schemeClr val="tx1"/>
                </a:solidFill>
                <a:latin typeface="Times New Roman" pitchFamily="18" charset="0"/>
              </a:rPr>
              <a:t>Copyright </a:t>
            </a:r>
            <a:r>
              <a:rPr lang="en-US" altLang="en-US" sz="1100" dirty="0" smtClean="0">
                <a:solidFill>
                  <a:schemeClr val="tx1"/>
                </a:solidFill>
                <a:latin typeface="Times New Roman" pitchFamily="18" charset="0"/>
              </a:rPr>
              <a:t>© 2015 </a:t>
            </a:r>
            <a:r>
              <a:rPr lang="en-US" altLang="en-US" sz="1100" dirty="0">
                <a:solidFill>
                  <a:schemeClr val="tx1"/>
                </a:solidFill>
                <a:latin typeface="Times New Roman" pitchFamily="18" charset="0"/>
              </a:rPr>
              <a:t>John Wiley &amp; Sons, Inc. All rights reserved.</a:t>
            </a:r>
          </a:p>
        </p:txBody>
      </p:sp>
    </p:spTree>
    <p:extLst>
      <p:ext uri="{BB962C8B-B14F-4D97-AF65-F5344CB8AC3E}">
        <p14:creationId xmlns:p14="http://schemas.microsoft.com/office/powerpoint/2010/main" val="391420510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Blank Section 1">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C8B16D92-55B8-4942-821A-D71B5E2C987B}" type="slidenum">
              <a:rPr lang="en-US" smtClean="0"/>
              <a:t>‹#›</a:t>
            </a:fld>
            <a:endParaRPr lang="en-US" dirty="0"/>
          </a:p>
        </p:txBody>
      </p:sp>
      <p:sp>
        <p:nvSpPr>
          <p:cNvPr id="6" name="Text Placeholder 41"/>
          <p:cNvSpPr>
            <a:spLocks noGrp="1"/>
          </p:cNvSpPr>
          <p:nvPr>
            <p:ph type="body" sz="quarter" idx="13" hasCustomPrompt="1"/>
          </p:nvPr>
        </p:nvSpPr>
        <p:spPr>
          <a:xfrm>
            <a:off x="0" y="0"/>
            <a:ext cx="304800" cy="68580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1</a:t>
            </a:r>
          </a:p>
        </p:txBody>
      </p:sp>
      <p:sp>
        <p:nvSpPr>
          <p:cNvPr id="8" name="TextBox 7"/>
          <p:cNvSpPr txBox="1">
            <a:spLocks noChangeArrowheads="1"/>
          </p:cNvSpPr>
          <p:nvPr userDrawn="1"/>
        </p:nvSpPr>
        <p:spPr bwMode="auto">
          <a:xfrm>
            <a:off x="0" y="6553200"/>
            <a:ext cx="9144000"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fontAlgn="base">
              <a:spcBef>
                <a:spcPct val="0"/>
              </a:spcBef>
              <a:spcAft>
                <a:spcPct val="0"/>
              </a:spcAft>
              <a:defRPr sz="2000" kern="1200">
                <a:solidFill>
                  <a:schemeClr val="tx2"/>
                </a:solidFill>
                <a:latin typeface="Arial" charset="0"/>
                <a:ea typeface="+mn-ea"/>
                <a:cs typeface="+mn-cs"/>
              </a:defRPr>
            </a:lvl1pPr>
            <a:lvl2pPr marL="457200" algn="l" rtl="0" fontAlgn="base">
              <a:spcBef>
                <a:spcPct val="0"/>
              </a:spcBef>
              <a:spcAft>
                <a:spcPct val="0"/>
              </a:spcAft>
              <a:defRPr sz="2000" kern="1200">
                <a:solidFill>
                  <a:schemeClr val="tx2"/>
                </a:solidFill>
                <a:latin typeface="Arial" charset="0"/>
                <a:ea typeface="+mn-ea"/>
                <a:cs typeface="+mn-cs"/>
              </a:defRPr>
            </a:lvl2pPr>
            <a:lvl3pPr marL="914400" algn="l" rtl="0" fontAlgn="base">
              <a:spcBef>
                <a:spcPct val="0"/>
              </a:spcBef>
              <a:spcAft>
                <a:spcPct val="0"/>
              </a:spcAft>
              <a:defRPr sz="2000" kern="1200">
                <a:solidFill>
                  <a:schemeClr val="tx2"/>
                </a:solidFill>
                <a:latin typeface="Arial" charset="0"/>
                <a:ea typeface="+mn-ea"/>
                <a:cs typeface="+mn-cs"/>
              </a:defRPr>
            </a:lvl3pPr>
            <a:lvl4pPr marL="1371600" algn="l" rtl="0" fontAlgn="base">
              <a:spcBef>
                <a:spcPct val="0"/>
              </a:spcBef>
              <a:spcAft>
                <a:spcPct val="0"/>
              </a:spcAft>
              <a:defRPr sz="2000" kern="1200">
                <a:solidFill>
                  <a:schemeClr val="tx2"/>
                </a:solidFill>
                <a:latin typeface="Arial" charset="0"/>
                <a:ea typeface="+mn-ea"/>
                <a:cs typeface="+mn-cs"/>
              </a:defRPr>
            </a:lvl4pPr>
            <a:lvl5pPr marL="1828800" algn="l" rtl="0" fontAlgn="base">
              <a:spcBef>
                <a:spcPct val="0"/>
              </a:spcBef>
              <a:spcAft>
                <a:spcPct val="0"/>
              </a:spcAft>
              <a:defRPr sz="2000" kern="1200">
                <a:solidFill>
                  <a:schemeClr val="tx2"/>
                </a:solidFill>
                <a:latin typeface="Arial" charset="0"/>
                <a:ea typeface="+mn-ea"/>
                <a:cs typeface="+mn-cs"/>
              </a:defRPr>
            </a:lvl5pPr>
            <a:lvl6pPr marL="2286000" algn="l" defTabSz="914400" rtl="0" eaLnBrk="1" latinLnBrk="0" hangingPunct="1">
              <a:defRPr sz="2000" kern="1200">
                <a:solidFill>
                  <a:schemeClr val="tx2"/>
                </a:solidFill>
                <a:latin typeface="Arial" charset="0"/>
                <a:ea typeface="+mn-ea"/>
                <a:cs typeface="+mn-cs"/>
              </a:defRPr>
            </a:lvl6pPr>
            <a:lvl7pPr marL="2743200" algn="l" defTabSz="914400" rtl="0" eaLnBrk="1" latinLnBrk="0" hangingPunct="1">
              <a:defRPr sz="2000" kern="1200">
                <a:solidFill>
                  <a:schemeClr val="tx2"/>
                </a:solidFill>
                <a:latin typeface="Arial" charset="0"/>
                <a:ea typeface="+mn-ea"/>
                <a:cs typeface="+mn-cs"/>
              </a:defRPr>
            </a:lvl7pPr>
            <a:lvl8pPr marL="3200400" algn="l" defTabSz="914400" rtl="0" eaLnBrk="1" latinLnBrk="0" hangingPunct="1">
              <a:defRPr sz="2000" kern="1200">
                <a:solidFill>
                  <a:schemeClr val="tx2"/>
                </a:solidFill>
                <a:latin typeface="Arial" charset="0"/>
                <a:ea typeface="+mn-ea"/>
                <a:cs typeface="+mn-cs"/>
              </a:defRPr>
            </a:lvl8pPr>
            <a:lvl9pPr marL="3657600" algn="l" defTabSz="914400" rtl="0" eaLnBrk="1" latinLnBrk="0" hangingPunct="1">
              <a:defRPr sz="2000" kern="1200">
                <a:solidFill>
                  <a:schemeClr val="tx2"/>
                </a:solidFill>
                <a:latin typeface="Arial" charset="0"/>
                <a:ea typeface="+mn-ea"/>
                <a:cs typeface="+mn-cs"/>
              </a:defRPr>
            </a:lvl9pPr>
          </a:lstStyle>
          <a:p>
            <a:pPr algn="ctr" eaLnBrk="1" hangingPunct="1">
              <a:defRPr/>
            </a:pPr>
            <a:r>
              <a:rPr lang="en-US" altLang="en-US" sz="1100" dirty="0">
                <a:solidFill>
                  <a:schemeClr val="tx1"/>
                </a:solidFill>
                <a:latin typeface="Times New Roman" pitchFamily="18" charset="0"/>
              </a:rPr>
              <a:t>Copyright </a:t>
            </a:r>
            <a:r>
              <a:rPr lang="en-US" altLang="en-US" sz="1100" dirty="0" smtClean="0">
                <a:solidFill>
                  <a:schemeClr val="tx1"/>
                </a:solidFill>
                <a:latin typeface="Times New Roman" pitchFamily="18" charset="0"/>
              </a:rPr>
              <a:t>© 2015 </a:t>
            </a:r>
            <a:r>
              <a:rPr lang="en-US" altLang="en-US" sz="1100" dirty="0">
                <a:solidFill>
                  <a:schemeClr val="tx1"/>
                </a:solidFill>
                <a:latin typeface="Times New Roman" pitchFamily="18" charset="0"/>
              </a:rPr>
              <a:t>John Wiley &amp; Sons, Inc. All rights reserved.</a:t>
            </a:r>
          </a:p>
        </p:txBody>
      </p:sp>
    </p:spTree>
    <p:extLst>
      <p:ext uri="{BB962C8B-B14F-4D97-AF65-F5344CB8AC3E}">
        <p14:creationId xmlns:p14="http://schemas.microsoft.com/office/powerpoint/2010/main" val="583739048"/>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Blank Section 2">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C8B16D92-55B8-4942-821A-D71B5E2C987B}" type="slidenum">
              <a:rPr lang="en-US" smtClean="0"/>
              <a:t>‹#›</a:t>
            </a:fld>
            <a:endParaRPr lang="en-US" dirty="0"/>
          </a:p>
        </p:txBody>
      </p:sp>
      <p:sp>
        <p:nvSpPr>
          <p:cNvPr id="6" name="Text Placeholder 41"/>
          <p:cNvSpPr>
            <a:spLocks noGrp="1"/>
          </p:cNvSpPr>
          <p:nvPr>
            <p:ph type="body" sz="quarter" idx="13" hasCustomPrompt="1"/>
          </p:nvPr>
        </p:nvSpPr>
        <p:spPr>
          <a:xfrm>
            <a:off x="0" y="0"/>
            <a:ext cx="304800" cy="68580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1</a:t>
            </a:r>
          </a:p>
        </p:txBody>
      </p:sp>
      <p:sp>
        <p:nvSpPr>
          <p:cNvPr id="7" name="Text Placeholder 41"/>
          <p:cNvSpPr>
            <a:spLocks noGrp="1"/>
          </p:cNvSpPr>
          <p:nvPr>
            <p:ph type="body" sz="quarter" idx="14" hasCustomPrompt="1"/>
          </p:nvPr>
        </p:nvSpPr>
        <p:spPr>
          <a:xfrm>
            <a:off x="304800" y="304800"/>
            <a:ext cx="304800" cy="6553200"/>
          </a:xfrm>
          <a:solidFill>
            <a:srgbClr val="92D05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2</a:t>
            </a:r>
          </a:p>
        </p:txBody>
      </p:sp>
      <p:sp>
        <p:nvSpPr>
          <p:cNvPr id="9" name="TextBox 8"/>
          <p:cNvSpPr txBox="1">
            <a:spLocks noChangeArrowheads="1"/>
          </p:cNvSpPr>
          <p:nvPr userDrawn="1"/>
        </p:nvSpPr>
        <p:spPr bwMode="auto">
          <a:xfrm>
            <a:off x="0" y="6553200"/>
            <a:ext cx="9144000"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fontAlgn="base">
              <a:spcBef>
                <a:spcPct val="0"/>
              </a:spcBef>
              <a:spcAft>
                <a:spcPct val="0"/>
              </a:spcAft>
              <a:defRPr sz="2000" kern="1200">
                <a:solidFill>
                  <a:schemeClr val="tx2"/>
                </a:solidFill>
                <a:latin typeface="Arial" charset="0"/>
                <a:ea typeface="+mn-ea"/>
                <a:cs typeface="+mn-cs"/>
              </a:defRPr>
            </a:lvl1pPr>
            <a:lvl2pPr marL="457200" algn="l" rtl="0" fontAlgn="base">
              <a:spcBef>
                <a:spcPct val="0"/>
              </a:spcBef>
              <a:spcAft>
                <a:spcPct val="0"/>
              </a:spcAft>
              <a:defRPr sz="2000" kern="1200">
                <a:solidFill>
                  <a:schemeClr val="tx2"/>
                </a:solidFill>
                <a:latin typeface="Arial" charset="0"/>
                <a:ea typeface="+mn-ea"/>
                <a:cs typeface="+mn-cs"/>
              </a:defRPr>
            </a:lvl2pPr>
            <a:lvl3pPr marL="914400" algn="l" rtl="0" fontAlgn="base">
              <a:spcBef>
                <a:spcPct val="0"/>
              </a:spcBef>
              <a:spcAft>
                <a:spcPct val="0"/>
              </a:spcAft>
              <a:defRPr sz="2000" kern="1200">
                <a:solidFill>
                  <a:schemeClr val="tx2"/>
                </a:solidFill>
                <a:latin typeface="Arial" charset="0"/>
                <a:ea typeface="+mn-ea"/>
                <a:cs typeface="+mn-cs"/>
              </a:defRPr>
            </a:lvl3pPr>
            <a:lvl4pPr marL="1371600" algn="l" rtl="0" fontAlgn="base">
              <a:spcBef>
                <a:spcPct val="0"/>
              </a:spcBef>
              <a:spcAft>
                <a:spcPct val="0"/>
              </a:spcAft>
              <a:defRPr sz="2000" kern="1200">
                <a:solidFill>
                  <a:schemeClr val="tx2"/>
                </a:solidFill>
                <a:latin typeface="Arial" charset="0"/>
                <a:ea typeface="+mn-ea"/>
                <a:cs typeface="+mn-cs"/>
              </a:defRPr>
            </a:lvl4pPr>
            <a:lvl5pPr marL="1828800" algn="l" rtl="0" fontAlgn="base">
              <a:spcBef>
                <a:spcPct val="0"/>
              </a:spcBef>
              <a:spcAft>
                <a:spcPct val="0"/>
              </a:spcAft>
              <a:defRPr sz="2000" kern="1200">
                <a:solidFill>
                  <a:schemeClr val="tx2"/>
                </a:solidFill>
                <a:latin typeface="Arial" charset="0"/>
                <a:ea typeface="+mn-ea"/>
                <a:cs typeface="+mn-cs"/>
              </a:defRPr>
            </a:lvl5pPr>
            <a:lvl6pPr marL="2286000" algn="l" defTabSz="914400" rtl="0" eaLnBrk="1" latinLnBrk="0" hangingPunct="1">
              <a:defRPr sz="2000" kern="1200">
                <a:solidFill>
                  <a:schemeClr val="tx2"/>
                </a:solidFill>
                <a:latin typeface="Arial" charset="0"/>
                <a:ea typeface="+mn-ea"/>
                <a:cs typeface="+mn-cs"/>
              </a:defRPr>
            </a:lvl6pPr>
            <a:lvl7pPr marL="2743200" algn="l" defTabSz="914400" rtl="0" eaLnBrk="1" latinLnBrk="0" hangingPunct="1">
              <a:defRPr sz="2000" kern="1200">
                <a:solidFill>
                  <a:schemeClr val="tx2"/>
                </a:solidFill>
                <a:latin typeface="Arial" charset="0"/>
                <a:ea typeface="+mn-ea"/>
                <a:cs typeface="+mn-cs"/>
              </a:defRPr>
            </a:lvl7pPr>
            <a:lvl8pPr marL="3200400" algn="l" defTabSz="914400" rtl="0" eaLnBrk="1" latinLnBrk="0" hangingPunct="1">
              <a:defRPr sz="2000" kern="1200">
                <a:solidFill>
                  <a:schemeClr val="tx2"/>
                </a:solidFill>
                <a:latin typeface="Arial" charset="0"/>
                <a:ea typeface="+mn-ea"/>
                <a:cs typeface="+mn-cs"/>
              </a:defRPr>
            </a:lvl8pPr>
            <a:lvl9pPr marL="3657600" algn="l" defTabSz="914400" rtl="0" eaLnBrk="1" latinLnBrk="0" hangingPunct="1">
              <a:defRPr sz="2000" kern="1200">
                <a:solidFill>
                  <a:schemeClr val="tx2"/>
                </a:solidFill>
                <a:latin typeface="Arial" charset="0"/>
                <a:ea typeface="+mn-ea"/>
                <a:cs typeface="+mn-cs"/>
              </a:defRPr>
            </a:lvl9pPr>
          </a:lstStyle>
          <a:p>
            <a:pPr algn="ctr" eaLnBrk="1" hangingPunct="1">
              <a:defRPr/>
            </a:pPr>
            <a:r>
              <a:rPr lang="en-US" altLang="en-US" sz="1100" dirty="0">
                <a:solidFill>
                  <a:schemeClr val="tx1"/>
                </a:solidFill>
                <a:latin typeface="Times New Roman" pitchFamily="18" charset="0"/>
              </a:rPr>
              <a:t>Copyright </a:t>
            </a:r>
            <a:r>
              <a:rPr lang="en-US" altLang="en-US" sz="1100" dirty="0" smtClean="0">
                <a:solidFill>
                  <a:schemeClr val="tx1"/>
                </a:solidFill>
                <a:latin typeface="Times New Roman" pitchFamily="18" charset="0"/>
              </a:rPr>
              <a:t>© 2015 </a:t>
            </a:r>
            <a:r>
              <a:rPr lang="en-US" altLang="en-US" sz="1100" dirty="0">
                <a:solidFill>
                  <a:schemeClr val="tx1"/>
                </a:solidFill>
                <a:latin typeface="Times New Roman" pitchFamily="18" charset="0"/>
              </a:rPr>
              <a:t>John Wiley &amp; Sons, Inc. All rights reserved.</a:t>
            </a:r>
          </a:p>
        </p:txBody>
      </p:sp>
    </p:spTree>
    <p:extLst>
      <p:ext uri="{BB962C8B-B14F-4D97-AF65-F5344CB8AC3E}">
        <p14:creationId xmlns:p14="http://schemas.microsoft.com/office/powerpoint/2010/main" val="3574957133"/>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Blank Section 3">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C8B16D92-55B8-4942-821A-D71B5E2C987B}" type="slidenum">
              <a:rPr lang="en-US" smtClean="0"/>
              <a:t>‹#›</a:t>
            </a:fld>
            <a:endParaRPr lang="en-US" dirty="0"/>
          </a:p>
        </p:txBody>
      </p:sp>
      <p:sp>
        <p:nvSpPr>
          <p:cNvPr id="6" name="Text Placeholder 41"/>
          <p:cNvSpPr>
            <a:spLocks noGrp="1"/>
          </p:cNvSpPr>
          <p:nvPr>
            <p:ph type="body" sz="quarter" idx="13" hasCustomPrompt="1"/>
          </p:nvPr>
        </p:nvSpPr>
        <p:spPr>
          <a:xfrm>
            <a:off x="0" y="0"/>
            <a:ext cx="304800" cy="68580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1</a:t>
            </a:r>
          </a:p>
        </p:txBody>
      </p:sp>
      <p:sp>
        <p:nvSpPr>
          <p:cNvPr id="7" name="Text Placeholder 41"/>
          <p:cNvSpPr>
            <a:spLocks noGrp="1"/>
          </p:cNvSpPr>
          <p:nvPr>
            <p:ph type="body" sz="quarter" idx="14" hasCustomPrompt="1"/>
          </p:nvPr>
        </p:nvSpPr>
        <p:spPr>
          <a:xfrm>
            <a:off x="304800" y="304800"/>
            <a:ext cx="304800" cy="6553200"/>
          </a:xfrm>
          <a:solidFill>
            <a:srgbClr val="92D05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2</a:t>
            </a:r>
          </a:p>
        </p:txBody>
      </p:sp>
      <p:sp>
        <p:nvSpPr>
          <p:cNvPr id="8" name="Text Placeholder 41"/>
          <p:cNvSpPr>
            <a:spLocks noGrp="1"/>
          </p:cNvSpPr>
          <p:nvPr>
            <p:ph type="body" sz="quarter" idx="15" hasCustomPrompt="1"/>
          </p:nvPr>
        </p:nvSpPr>
        <p:spPr>
          <a:xfrm>
            <a:off x="609600" y="685800"/>
            <a:ext cx="304800" cy="61722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3</a:t>
            </a:r>
          </a:p>
        </p:txBody>
      </p:sp>
      <p:sp>
        <p:nvSpPr>
          <p:cNvPr id="10" name="TextBox 9"/>
          <p:cNvSpPr txBox="1">
            <a:spLocks noChangeArrowheads="1"/>
          </p:cNvSpPr>
          <p:nvPr userDrawn="1"/>
        </p:nvSpPr>
        <p:spPr bwMode="auto">
          <a:xfrm>
            <a:off x="0" y="6553200"/>
            <a:ext cx="9144000"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fontAlgn="base">
              <a:spcBef>
                <a:spcPct val="0"/>
              </a:spcBef>
              <a:spcAft>
                <a:spcPct val="0"/>
              </a:spcAft>
              <a:defRPr sz="2000" kern="1200">
                <a:solidFill>
                  <a:schemeClr val="tx2"/>
                </a:solidFill>
                <a:latin typeface="Arial" charset="0"/>
                <a:ea typeface="+mn-ea"/>
                <a:cs typeface="+mn-cs"/>
              </a:defRPr>
            </a:lvl1pPr>
            <a:lvl2pPr marL="457200" algn="l" rtl="0" fontAlgn="base">
              <a:spcBef>
                <a:spcPct val="0"/>
              </a:spcBef>
              <a:spcAft>
                <a:spcPct val="0"/>
              </a:spcAft>
              <a:defRPr sz="2000" kern="1200">
                <a:solidFill>
                  <a:schemeClr val="tx2"/>
                </a:solidFill>
                <a:latin typeface="Arial" charset="0"/>
                <a:ea typeface="+mn-ea"/>
                <a:cs typeface="+mn-cs"/>
              </a:defRPr>
            </a:lvl2pPr>
            <a:lvl3pPr marL="914400" algn="l" rtl="0" fontAlgn="base">
              <a:spcBef>
                <a:spcPct val="0"/>
              </a:spcBef>
              <a:spcAft>
                <a:spcPct val="0"/>
              </a:spcAft>
              <a:defRPr sz="2000" kern="1200">
                <a:solidFill>
                  <a:schemeClr val="tx2"/>
                </a:solidFill>
                <a:latin typeface="Arial" charset="0"/>
                <a:ea typeface="+mn-ea"/>
                <a:cs typeface="+mn-cs"/>
              </a:defRPr>
            </a:lvl3pPr>
            <a:lvl4pPr marL="1371600" algn="l" rtl="0" fontAlgn="base">
              <a:spcBef>
                <a:spcPct val="0"/>
              </a:spcBef>
              <a:spcAft>
                <a:spcPct val="0"/>
              </a:spcAft>
              <a:defRPr sz="2000" kern="1200">
                <a:solidFill>
                  <a:schemeClr val="tx2"/>
                </a:solidFill>
                <a:latin typeface="Arial" charset="0"/>
                <a:ea typeface="+mn-ea"/>
                <a:cs typeface="+mn-cs"/>
              </a:defRPr>
            </a:lvl4pPr>
            <a:lvl5pPr marL="1828800" algn="l" rtl="0" fontAlgn="base">
              <a:spcBef>
                <a:spcPct val="0"/>
              </a:spcBef>
              <a:spcAft>
                <a:spcPct val="0"/>
              </a:spcAft>
              <a:defRPr sz="2000" kern="1200">
                <a:solidFill>
                  <a:schemeClr val="tx2"/>
                </a:solidFill>
                <a:latin typeface="Arial" charset="0"/>
                <a:ea typeface="+mn-ea"/>
                <a:cs typeface="+mn-cs"/>
              </a:defRPr>
            </a:lvl5pPr>
            <a:lvl6pPr marL="2286000" algn="l" defTabSz="914400" rtl="0" eaLnBrk="1" latinLnBrk="0" hangingPunct="1">
              <a:defRPr sz="2000" kern="1200">
                <a:solidFill>
                  <a:schemeClr val="tx2"/>
                </a:solidFill>
                <a:latin typeface="Arial" charset="0"/>
                <a:ea typeface="+mn-ea"/>
                <a:cs typeface="+mn-cs"/>
              </a:defRPr>
            </a:lvl6pPr>
            <a:lvl7pPr marL="2743200" algn="l" defTabSz="914400" rtl="0" eaLnBrk="1" latinLnBrk="0" hangingPunct="1">
              <a:defRPr sz="2000" kern="1200">
                <a:solidFill>
                  <a:schemeClr val="tx2"/>
                </a:solidFill>
                <a:latin typeface="Arial" charset="0"/>
                <a:ea typeface="+mn-ea"/>
                <a:cs typeface="+mn-cs"/>
              </a:defRPr>
            </a:lvl7pPr>
            <a:lvl8pPr marL="3200400" algn="l" defTabSz="914400" rtl="0" eaLnBrk="1" latinLnBrk="0" hangingPunct="1">
              <a:defRPr sz="2000" kern="1200">
                <a:solidFill>
                  <a:schemeClr val="tx2"/>
                </a:solidFill>
                <a:latin typeface="Arial" charset="0"/>
                <a:ea typeface="+mn-ea"/>
                <a:cs typeface="+mn-cs"/>
              </a:defRPr>
            </a:lvl8pPr>
            <a:lvl9pPr marL="3657600" algn="l" defTabSz="914400" rtl="0" eaLnBrk="1" latinLnBrk="0" hangingPunct="1">
              <a:defRPr sz="2000" kern="1200">
                <a:solidFill>
                  <a:schemeClr val="tx2"/>
                </a:solidFill>
                <a:latin typeface="Arial" charset="0"/>
                <a:ea typeface="+mn-ea"/>
                <a:cs typeface="+mn-cs"/>
              </a:defRPr>
            </a:lvl9pPr>
          </a:lstStyle>
          <a:p>
            <a:pPr algn="ctr" eaLnBrk="1" hangingPunct="1">
              <a:defRPr/>
            </a:pPr>
            <a:r>
              <a:rPr lang="en-US" altLang="en-US" sz="1100" dirty="0">
                <a:solidFill>
                  <a:schemeClr val="tx1"/>
                </a:solidFill>
                <a:latin typeface="Times New Roman" pitchFamily="18" charset="0"/>
              </a:rPr>
              <a:t>Copyright </a:t>
            </a:r>
            <a:r>
              <a:rPr lang="en-US" altLang="en-US" sz="1100" dirty="0" smtClean="0">
                <a:solidFill>
                  <a:schemeClr val="tx1"/>
                </a:solidFill>
                <a:latin typeface="Times New Roman" pitchFamily="18" charset="0"/>
              </a:rPr>
              <a:t>© 2015 </a:t>
            </a:r>
            <a:r>
              <a:rPr lang="en-US" altLang="en-US" sz="1100" dirty="0">
                <a:solidFill>
                  <a:schemeClr val="tx1"/>
                </a:solidFill>
                <a:latin typeface="Times New Roman" pitchFamily="18" charset="0"/>
              </a:rPr>
              <a:t>John Wiley &amp; Sons, Inc. All rights reserved.</a:t>
            </a:r>
          </a:p>
        </p:txBody>
      </p:sp>
    </p:spTree>
    <p:extLst>
      <p:ext uri="{BB962C8B-B14F-4D97-AF65-F5344CB8AC3E}">
        <p14:creationId xmlns:p14="http://schemas.microsoft.com/office/powerpoint/2010/main" val="3342614027"/>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Blank Section 4">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C8B16D92-55B8-4942-821A-D71B5E2C987B}" type="slidenum">
              <a:rPr lang="en-US" smtClean="0"/>
              <a:t>‹#›</a:t>
            </a:fld>
            <a:endParaRPr lang="en-US" dirty="0"/>
          </a:p>
        </p:txBody>
      </p:sp>
      <p:sp>
        <p:nvSpPr>
          <p:cNvPr id="6" name="Text Placeholder 41"/>
          <p:cNvSpPr>
            <a:spLocks noGrp="1"/>
          </p:cNvSpPr>
          <p:nvPr>
            <p:ph type="body" sz="quarter" idx="13" hasCustomPrompt="1"/>
          </p:nvPr>
        </p:nvSpPr>
        <p:spPr>
          <a:xfrm>
            <a:off x="0" y="0"/>
            <a:ext cx="304800" cy="68580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1</a:t>
            </a:r>
          </a:p>
        </p:txBody>
      </p:sp>
      <p:sp>
        <p:nvSpPr>
          <p:cNvPr id="7" name="Text Placeholder 41"/>
          <p:cNvSpPr>
            <a:spLocks noGrp="1"/>
          </p:cNvSpPr>
          <p:nvPr>
            <p:ph type="body" sz="quarter" idx="14" hasCustomPrompt="1"/>
          </p:nvPr>
        </p:nvSpPr>
        <p:spPr>
          <a:xfrm>
            <a:off x="304800" y="304800"/>
            <a:ext cx="304800" cy="6553200"/>
          </a:xfrm>
          <a:solidFill>
            <a:srgbClr val="92D05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2</a:t>
            </a:r>
          </a:p>
        </p:txBody>
      </p:sp>
      <p:sp>
        <p:nvSpPr>
          <p:cNvPr id="8" name="Text Placeholder 41"/>
          <p:cNvSpPr>
            <a:spLocks noGrp="1"/>
          </p:cNvSpPr>
          <p:nvPr>
            <p:ph type="body" sz="quarter" idx="15" hasCustomPrompt="1"/>
          </p:nvPr>
        </p:nvSpPr>
        <p:spPr>
          <a:xfrm>
            <a:off x="609600" y="685800"/>
            <a:ext cx="304800" cy="61722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3</a:t>
            </a:r>
          </a:p>
        </p:txBody>
      </p:sp>
      <p:sp>
        <p:nvSpPr>
          <p:cNvPr id="9" name="Text Placeholder 41"/>
          <p:cNvSpPr>
            <a:spLocks noGrp="1"/>
          </p:cNvSpPr>
          <p:nvPr>
            <p:ph type="body" sz="quarter" idx="16" hasCustomPrompt="1"/>
          </p:nvPr>
        </p:nvSpPr>
        <p:spPr>
          <a:xfrm>
            <a:off x="914400" y="1066800"/>
            <a:ext cx="304800" cy="5791200"/>
          </a:xfrm>
          <a:solidFill>
            <a:srgbClr val="92D05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4</a:t>
            </a:r>
          </a:p>
        </p:txBody>
      </p:sp>
      <p:sp>
        <p:nvSpPr>
          <p:cNvPr id="11" name="TextBox 10"/>
          <p:cNvSpPr txBox="1">
            <a:spLocks noChangeArrowheads="1"/>
          </p:cNvSpPr>
          <p:nvPr userDrawn="1"/>
        </p:nvSpPr>
        <p:spPr bwMode="auto">
          <a:xfrm>
            <a:off x="0" y="6553200"/>
            <a:ext cx="9144000"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fontAlgn="base">
              <a:spcBef>
                <a:spcPct val="0"/>
              </a:spcBef>
              <a:spcAft>
                <a:spcPct val="0"/>
              </a:spcAft>
              <a:defRPr sz="2000" kern="1200">
                <a:solidFill>
                  <a:schemeClr val="tx2"/>
                </a:solidFill>
                <a:latin typeface="Arial" charset="0"/>
                <a:ea typeface="+mn-ea"/>
                <a:cs typeface="+mn-cs"/>
              </a:defRPr>
            </a:lvl1pPr>
            <a:lvl2pPr marL="457200" algn="l" rtl="0" fontAlgn="base">
              <a:spcBef>
                <a:spcPct val="0"/>
              </a:spcBef>
              <a:spcAft>
                <a:spcPct val="0"/>
              </a:spcAft>
              <a:defRPr sz="2000" kern="1200">
                <a:solidFill>
                  <a:schemeClr val="tx2"/>
                </a:solidFill>
                <a:latin typeface="Arial" charset="0"/>
                <a:ea typeface="+mn-ea"/>
                <a:cs typeface="+mn-cs"/>
              </a:defRPr>
            </a:lvl2pPr>
            <a:lvl3pPr marL="914400" algn="l" rtl="0" fontAlgn="base">
              <a:spcBef>
                <a:spcPct val="0"/>
              </a:spcBef>
              <a:spcAft>
                <a:spcPct val="0"/>
              </a:spcAft>
              <a:defRPr sz="2000" kern="1200">
                <a:solidFill>
                  <a:schemeClr val="tx2"/>
                </a:solidFill>
                <a:latin typeface="Arial" charset="0"/>
                <a:ea typeface="+mn-ea"/>
                <a:cs typeface="+mn-cs"/>
              </a:defRPr>
            </a:lvl3pPr>
            <a:lvl4pPr marL="1371600" algn="l" rtl="0" fontAlgn="base">
              <a:spcBef>
                <a:spcPct val="0"/>
              </a:spcBef>
              <a:spcAft>
                <a:spcPct val="0"/>
              </a:spcAft>
              <a:defRPr sz="2000" kern="1200">
                <a:solidFill>
                  <a:schemeClr val="tx2"/>
                </a:solidFill>
                <a:latin typeface="Arial" charset="0"/>
                <a:ea typeface="+mn-ea"/>
                <a:cs typeface="+mn-cs"/>
              </a:defRPr>
            </a:lvl4pPr>
            <a:lvl5pPr marL="1828800" algn="l" rtl="0" fontAlgn="base">
              <a:spcBef>
                <a:spcPct val="0"/>
              </a:spcBef>
              <a:spcAft>
                <a:spcPct val="0"/>
              </a:spcAft>
              <a:defRPr sz="2000" kern="1200">
                <a:solidFill>
                  <a:schemeClr val="tx2"/>
                </a:solidFill>
                <a:latin typeface="Arial" charset="0"/>
                <a:ea typeface="+mn-ea"/>
                <a:cs typeface="+mn-cs"/>
              </a:defRPr>
            </a:lvl5pPr>
            <a:lvl6pPr marL="2286000" algn="l" defTabSz="914400" rtl="0" eaLnBrk="1" latinLnBrk="0" hangingPunct="1">
              <a:defRPr sz="2000" kern="1200">
                <a:solidFill>
                  <a:schemeClr val="tx2"/>
                </a:solidFill>
                <a:latin typeface="Arial" charset="0"/>
                <a:ea typeface="+mn-ea"/>
                <a:cs typeface="+mn-cs"/>
              </a:defRPr>
            </a:lvl6pPr>
            <a:lvl7pPr marL="2743200" algn="l" defTabSz="914400" rtl="0" eaLnBrk="1" latinLnBrk="0" hangingPunct="1">
              <a:defRPr sz="2000" kern="1200">
                <a:solidFill>
                  <a:schemeClr val="tx2"/>
                </a:solidFill>
                <a:latin typeface="Arial" charset="0"/>
                <a:ea typeface="+mn-ea"/>
                <a:cs typeface="+mn-cs"/>
              </a:defRPr>
            </a:lvl7pPr>
            <a:lvl8pPr marL="3200400" algn="l" defTabSz="914400" rtl="0" eaLnBrk="1" latinLnBrk="0" hangingPunct="1">
              <a:defRPr sz="2000" kern="1200">
                <a:solidFill>
                  <a:schemeClr val="tx2"/>
                </a:solidFill>
                <a:latin typeface="Arial" charset="0"/>
                <a:ea typeface="+mn-ea"/>
                <a:cs typeface="+mn-cs"/>
              </a:defRPr>
            </a:lvl8pPr>
            <a:lvl9pPr marL="3657600" algn="l" defTabSz="914400" rtl="0" eaLnBrk="1" latinLnBrk="0" hangingPunct="1">
              <a:defRPr sz="2000" kern="1200">
                <a:solidFill>
                  <a:schemeClr val="tx2"/>
                </a:solidFill>
                <a:latin typeface="Arial" charset="0"/>
                <a:ea typeface="+mn-ea"/>
                <a:cs typeface="+mn-cs"/>
              </a:defRPr>
            </a:lvl9pPr>
          </a:lstStyle>
          <a:p>
            <a:pPr algn="ctr" eaLnBrk="1" hangingPunct="1">
              <a:defRPr/>
            </a:pPr>
            <a:r>
              <a:rPr lang="en-US" altLang="en-US" sz="1100" dirty="0">
                <a:solidFill>
                  <a:schemeClr val="tx1"/>
                </a:solidFill>
                <a:latin typeface="Times New Roman" pitchFamily="18" charset="0"/>
              </a:rPr>
              <a:t>Copyright </a:t>
            </a:r>
            <a:r>
              <a:rPr lang="en-US" altLang="en-US" sz="1100" dirty="0" smtClean="0">
                <a:solidFill>
                  <a:schemeClr val="tx1"/>
                </a:solidFill>
                <a:latin typeface="Times New Roman" pitchFamily="18" charset="0"/>
              </a:rPr>
              <a:t>© 2015 </a:t>
            </a:r>
            <a:r>
              <a:rPr lang="en-US" altLang="en-US" sz="1100" dirty="0">
                <a:solidFill>
                  <a:schemeClr val="tx1"/>
                </a:solidFill>
                <a:latin typeface="Times New Roman" pitchFamily="18" charset="0"/>
              </a:rPr>
              <a:t>John Wiley &amp; Sons, Inc. All rights reserved.</a:t>
            </a:r>
          </a:p>
        </p:txBody>
      </p:sp>
    </p:spTree>
    <p:extLst>
      <p:ext uri="{BB962C8B-B14F-4D97-AF65-F5344CB8AC3E}">
        <p14:creationId xmlns:p14="http://schemas.microsoft.com/office/powerpoint/2010/main" val="4124697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Blank Section 5">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C8B16D92-55B8-4942-821A-D71B5E2C987B}" type="slidenum">
              <a:rPr lang="en-US" smtClean="0"/>
              <a:t>‹#›</a:t>
            </a:fld>
            <a:endParaRPr lang="en-US" dirty="0"/>
          </a:p>
        </p:txBody>
      </p:sp>
      <p:sp>
        <p:nvSpPr>
          <p:cNvPr id="6" name="Text Placeholder 41"/>
          <p:cNvSpPr>
            <a:spLocks noGrp="1"/>
          </p:cNvSpPr>
          <p:nvPr>
            <p:ph type="body" sz="quarter" idx="13" hasCustomPrompt="1"/>
          </p:nvPr>
        </p:nvSpPr>
        <p:spPr>
          <a:xfrm>
            <a:off x="0" y="0"/>
            <a:ext cx="304800" cy="68580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1</a:t>
            </a:r>
          </a:p>
        </p:txBody>
      </p:sp>
      <p:sp>
        <p:nvSpPr>
          <p:cNvPr id="7" name="Text Placeholder 41"/>
          <p:cNvSpPr>
            <a:spLocks noGrp="1"/>
          </p:cNvSpPr>
          <p:nvPr>
            <p:ph type="body" sz="quarter" idx="14" hasCustomPrompt="1"/>
          </p:nvPr>
        </p:nvSpPr>
        <p:spPr>
          <a:xfrm>
            <a:off x="304800" y="304800"/>
            <a:ext cx="304800" cy="6553200"/>
          </a:xfrm>
          <a:solidFill>
            <a:srgbClr val="92D05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2</a:t>
            </a:r>
          </a:p>
        </p:txBody>
      </p:sp>
      <p:sp>
        <p:nvSpPr>
          <p:cNvPr id="8" name="Text Placeholder 41"/>
          <p:cNvSpPr>
            <a:spLocks noGrp="1"/>
          </p:cNvSpPr>
          <p:nvPr>
            <p:ph type="body" sz="quarter" idx="15" hasCustomPrompt="1"/>
          </p:nvPr>
        </p:nvSpPr>
        <p:spPr>
          <a:xfrm>
            <a:off x="609600" y="685800"/>
            <a:ext cx="304800" cy="61722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3</a:t>
            </a:r>
          </a:p>
        </p:txBody>
      </p:sp>
      <p:sp>
        <p:nvSpPr>
          <p:cNvPr id="9" name="Text Placeholder 41"/>
          <p:cNvSpPr>
            <a:spLocks noGrp="1"/>
          </p:cNvSpPr>
          <p:nvPr>
            <p:ph type="body" sz="quarter" idx="16" hasCustomPrompt="1"/>
          </p:nvPr>
        </p:nvSpPr>
        <p:spPr>
          <a:xfrm>
            <a:off x="914400" y="1066800"/>
            <a:ext cx="304800" cy="5791200"/>
          </a:xfrm>
          <a:solidFill>
            <a:srgbClr val="92D05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4</a:t>
            </a:r>
          </a:p>
        </p:txBody>
      </p:sp>
      <p:sp>
        <p:nvSpPr>
          <p:cNvPr id="10" name="Text Placeholder 41"/>
          <p:cNvSpPr>
            <a:spLocks noGrp="1"/>
          </p:cNvSpPr>
          <p:nvPr>
            <p:ph type="body" sz="quarter" idx="17" hasCustomPrompt="1"/>
          </p:nvPr>
        </p:nvSpPr>
        <p:spPr>
          <a:xfrm>
            <a:off x="1219200" y="1447800"/>
            <a:ext cx="304800" cy="5435600"/>
          </a:xfrm>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5</a:t>
            </a:r>
          </a:p>
        </p:txBody>
      </p:sp>
      <p:sp>
        <p:nvSpPr>
          <p:cNvPr id="12" name="TextBox 11"/>
          <p:cNvSpPr txBox="1">
            <a:spLocks noChangeArrowheads="1"/>
          </p:cNvSpPr>
          <p:nvPr userDrawn="1"/>
        </p:nvSpPr>
        <p:spPr bwMode="auto">
          <a:xfrm>
            <a:off x="0" y="6553200"/>
            <a:ext cx="9144000"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fontAlgn="base">
              <a:spcBef>
                <a:spcPct val="0"/>
              </a:spcBef>
              <a:spcAft>
                <a:spcPct val="0"/>
              </a:spcAft>
              <a:defRPr sz="2000" kern="1200">
                <a:solidFill>
                  <a:schemeClr val="tx2"/>
                </a:solidFill>
                <a:latin typeface="Arial" charset="0"/>
                <a:ea typeface="+mn-ea"/>
                <a:cs typeface="+mn-cs"/>
              </a:defRPr>
            </a:lvl1pPr>
            <a:lvl2pPr marL="457200" algn="l" rtl="0" fontAlgn="base">
              <a:spcBef>
                <a:spcPct val="0"/>
              </a:spcBef>
              <a:spcAft>
                <a:spcPct val="0"/>
              </a:spcAft>
              <a:defRPr sz="2000" kern="1200">
                <a:solidFill>
                  <a:schemeClr val="tx2"/>
                </a:solidFill>
                <a:latin typeface="Arial" charset="0"/>
                <a:ea typeface="+mn-ea"/>
                <a:cs typeface="+mn-cs"/>
              </a:defRPr>
            </a:lvl2pPr>
            <a:lvl3pPr marL="914400" algn="l" rtl="0" fontAlgn="base">
              <a:spcBef>
                <a:spcPct val="0"/>
              </a:spcBef>
              <a:spcAft>
                <a:spcPct val="0"/>
              </a:spcAft>
              <a:defRPr sz="2000" kern="1200">
                <a:solidFill>
                  <a:schemeClr val="tx2"/>
                </a:solidFill>
                <a:latin typeface="Arial" charset="0"/>
                <a:ea typeface="+mn-ea"/>
                <a:cs typeface="+mn-cs"/>
              </a:defRPr>
            </a:lvl3pPr>
            <a:lvl4pPr marL="1371600" algn="l" rtl="0" fontAlgn="base">
              <a:spcBef>
                <a:spcPct val="0"/>
              </a:spcBef>
              <a:spcAft>
                <a:spcPct val="0"/>
              </a:spcAft>
              <a:defRPr sz="2000" kern="1200">
                <a:solidFill>
                  <a:schemeClr val="tx2"/>
                </a:solidFill>
                <a:latin typeface="Arial" charset="0"/>
                <a:ea typeface="+mn-ea"/>
                <a:cs typeface="+mn-cs"/>
              </a:defRPr>
            </a:lvl4pPr>
            <a:lvl5pPr marL="1828800" algn="l" rtl="0" fontAlgn="base">
              <a:spcBef>
                <a:spcPct val="0"/>
              </a:spcBef>
              <a:spcAft>
                <a:spcPct val="0"/>
              </a:spcAft>
              <a:defRPr sz="2000" kern="1200">
                <a:solidFill>
                  <a:schemeClr val="tx2"/>
                </a:solidFill>
                <a:latin typeface="Arial" charset="0"/>
                <a:ea typeface="+mn-ea"/>
                <a:cs typeface="+mn-cs"/>
              </a:defRPr>
            </a:lvl5pPr>
            <a:lvl6pPr marL="2286000" algn="l" defTabSz="914400" rtl="0" eaLnBrk="1" latinLnBrk="0" hangingPunct="1">
              <a:defRPr sz="2000" kern="1200">
                <a:solidFill>
                  <a:schemeClr val="tx2"/>
                </a:solidFill>
                <a:latin typeface="Arial" charset="0"/>
                <a:ea typeface="+mn-ea"/>
                <a:cs typeface="+mn-cs"/>
              </a:defRPr>
            </a:lvl6pPr>
            <a:lvl7pPr marL="2743200" algn="l" defTabSz="914400" rtl="0" eaLnBrk="1" latinLnBrk="0" hangingPunct="1">
              <a:defRPr sz="2000" kern="1200">
                <a:solidFill>
                  <a:schemeClr val="tx2"/>
                </a:solidFill>
                <a:latin typeface="Arial" charset="0"/>
                <a:ea typeface="+mn-ea"/>
                <a:cs typeface="+mn-cs"/>
              </a:defRPr>
            </a:lvl7pPr>
            <a:lvl8pPr marL="3200400" algn="l" defTabSz="914400" rtl="0" eaLnBrk="1" latinLnBrk="0" hangingPunct="1">
              <a:defRPr sz="2000" kern="1200">
                <a:solidFill>
                  <a:schemeClr val="tx2"/>
                </a:solidFill>
                <a:latin typeface="Arial" charset="0"/>
                <a:ea typeface="+mn-ea"/>
                <a:cs typeface="+mn-cs"/>
              </a:defRPr>
            </a:lvl8pPr>
            <a:lvl9pPr marL="3657600" algn="l" defTabSz="914400" rtl="0" eaLnBrk="1" latinLnBrk="0" hangingPunct="1">
              <a:defRPr sz="2000" kern="1200">
                <a:solidFill>
                  <a:schemeClr val="tx2"/>
                </a:solidFill>
                <a:latin typeface="Arial" charset="0"/>
                <a:ea typeface="+mn-ea"/>
                <a:cs typeface="+mn-cs"/>
              </a:defRPr>
            </a:lvl9pPr>
          </a:lstStyle>
          <a:p>
            <a:pPr algn="ctr" eaLnBrk="1" hangingPunct="1">
              <a:defRPr/>
            </a:pPr>
            <a:r>
              <a:rPr lang="en-US" altLang="en-US" sz="1100" dirty="0">
                <a:solidFill>
                  <a:schemeClr val="tx1"/>
                </a:solidFill>
                <a:latin typeface="Times New Roman" pitchFamily="18" charset="0"/>
              </a:rPr>
              <a:t>Copyright </a:t>
            </a:r>
            <a:r>
              <a:rPr lang="en-US" altLang="en-US" sz="1100" dirty="0" smtClean="0">
                <a:solidFill>
                  <a:schemeClr val="tx1"/>
                </a:solidFill>
                <a:latin typeface="Times New Roman" pitchFamily="18" charset="0"/>
              </a:rPr>
              <a:t>© 2015 </a:t>
            </a:r>
            <a:r>
              <a:rPr lang="en-US" altLang="en-US" sz="1100" dirty="0">
                <a:solidFill>
                  <a:schemeClr val="tx1"/>
                </a:solidFill>
                <a:latin typeface="Times New Roman" pitchFamily="18" charset="0"/>
              </a:rPr>
              <a:t>John Wiley &amp; Sons, Inc. All rights reserved.</a:t>
            </a:r>
          </a:p>
        </p:txBody>
      </p:sp>
    </p:spTree>
    <p:extLst>
      <p:ext uri="{BB962C8B-B14F-4D97-AF65-F5344CB8AC3E}">
        <p14:creationId xmlns:p14="http://schemas.microsoft.com/office/powerpoint/2010/main" val="301483823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lass Activity">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C8B16D92-55B8-4942-821A-D71B5E2C987B}" type="slidenum">
              <a:rPr lang="en-US" smtClean="0"/>
              <a:t>‹#›</a:t>
            </a:fld>
            <a:endParaRPr lang="en-US" dirty="0"/>
          </a:p>
        </p:txBody>
      </p:sp>
      <p:sp>
        <p:nvSpPr>
          <p:cNvPr id="7" name="TextBox 6"/>
          <p:cNvSpPr txBox="1">
            <a:spLocks noChangeArrowheads="1"/>
          </p:cNvSpPr>
          <p:nvPr userDrawn="1"/>
        </p:nvSpPr>
        <p:spPr bwMode="auto">
          <a:xfrm>
            <a:off x="0" y="6553200"/>
            <a:ext cx="9144000"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fontAlgn="base">
              <a:spcBef>
                <a:spcPct val="0"/>
              </a:spcBef>
              <a:spcAft>
                <a:spcPct val="0"/>
              </a:spcAft>
              <a:defRPr sz="2000" kern="1200">
                <a:solidFill>
                  <a:schemeClr val="tx2"/>
                </a:solidFill>
                <a:latin typeface="Arial" charset="0"/>
                <a:ea typeface="+mn-ea"/>
                <a:cs typeface="+mn-cs"/>
              </a:defRPr>
            </a:lvl1pPr>
            <a:lvl2pPr marL="457200" algn="l" rtl="0" fontAlgn="base">
              <a:spcBef>
                <a:spcPct val="0"/>
              </a:spcBef>
              <a:spcAft>
                <a:spcPct val="0"/>
              </a:spcAft>
              <a:defRPr sz="2000" kern="1200">
                <a:solidFill>
                  <a:schemeClr val="tx2"/>
                </a:solidFill>
                <a:latin typeface="Arial" charset="0"/>
                <a:ea typeface="+mn-ea"/>
                <a:cs typeface="+mn-cs"/>
              </a:defRPr>
            </a:lvl2pPr>
            <a:lvl3pPr marL="914400" algn="l" rtl="0" fontAlgn="base">
              <a:spcBef>
                <a:spcPct val="0"/>
              </a:spcBef>
              <a:spcAft>
                <a:spcPct val="0"/>
              </a:spcAft>
              <a:defRPr sz="2000" kern="1200">
                <a:solidFill>
                  <a:schemeClr val="tx2"/>
                </a:solidFill>
                <a:latin typeface="Arial" charset="0"/>
                <a:ea typeface="+mn-ea"/>
                <a:cs typeface="+mn-cs"/>
              </a:defRPr>
            </a:lvl3pPr>
            <a:lvl4pPr marL="1371600" algn="l" rtl="0" fontAlgn="base">
              <a:spcBef>
                <a:spcPct val="0"/>
              </a:spcBef>
              <a:spcAft>
                <a:spcPct val="0"/>
              </a:spcAft>
              <a:defRPr sz="2000" kern="1200">
                <a:solidFill>
                  <a:schemeClr val="tx2"/>
                </a:solidFill>
                <a:latin typeface="Arial" charset="0"/>
                <a:ea typeface="+mn-ea"/>
                <a:cs typeface="+mn-cs"/>
              </a:defRPr>
            </a:lvl4pPr>
            <a:lvl5pPr marL="1828800" algn="l" rtl="0" fontAlgn="base">
              <a:spcBef>
                <a:spcPct val="0"/>
              </a:spcBef>
              <a:spcAft>
                <a:spcPct val="0"/>
              </a:spcAft>
              <a:defRPr sz="2000" kern="1200">
                <a:solidFill>
                  <a:schemeClr val="tx2"/>
                </a:solidFill>
                <a:latin typeface="Arial" charset="0"/>
                <a:ea typeface="+mn-ea"/>
                <a:cs typeface="+mn-cs"/>
              </a:defRPr>
            </a:lvl5pPr>
            <a:lvl6pPr marL="2286000" algn="l" defTabSz="914400" rtl="0" eaLnBrk="1" latinLnBrk="0" hangingPunct="1">
              <a:defRPr sz="2000" kern="1200">
                <a:solidFill>
                  <a:schemeClr val="tx2"/>
                </a:solidFill>
                <a:latin typeface="Arial" charset="0"/>
                <a:ea typeface="+mn-ea"/>
                <a:cs typeface="+mn-cs"/>
              </a:defRPr>
            </a:lvl6pPr>
            <a:lvl7pPr marL="2743200" algn="l" defTabSz="914400" rtl="0" eaLnBrk="1" latinLnBrk="0" hangingPunct="1">
              <a:defRPr sz="2000" kern="1200">
                <a:solidFill>
                  <a:schemeClr val="tx2"/>
                </a:solidFill>
                <a:latin typeface="Arial" charset="0"/>
                <a:ea typeface="+mn-ea"/>
                <a:cs typeface="+mn-cs"/>
              </a:defRPr>
            </a:lvl7pPr>
            <a:lvl8pPr marL="3200400" algn="l" defTabSz="914400" rtl="0" eaLnBrk="1" latinLnBrk="0" hangingPunct="1">
              <a:defRPr sz="2000" kern="1200">
                <a:solidFill>
                  <a:schemeClr val="tx2"/>
                </a:solidFill>
                <a:latin typeface="Arial" charset="0"/>
                <a:ea typeface="+mn-ea"/>
                <a:cs typeface="+mn-cs"/>
              </a:defRPr>
            </a:lvl8pPr>
            <a:lvl9pPr marL="3657600" algn="l" defTabSz="914400" rtl="0" eaLnBrk="1" latinLnBrk="0" hangingPunct="1">
              <a:defRPr sz="2000" kern="1200">
                <a:solidFill>
                  <a:schemeClr val="tx2"/>
                </a:solidFill>
                <a:latin typeface="Arial" charset="0"/>
                <a:ea typeface="+mn-ea"/>
                <a:cs typeface="+mn-cs"/>
              </a:defRPr>
            </a:lvl9pPr>
          </a:lstStyle>
          <a:p>
            <a:pPr algn="ctr" eaLnBrk="1" hangingPunct="1">
              <a:defRPr/>
            </a:pPr>
            <a:r>
              <a:rPr lang="en-US" altLang="en-US" sz="1100" dirty="0">
                <a:solidFill>
                  <a:schemeClr val="tx1"/>
                </a:solidFill>
                <a:latin typeface="Times New Roman" pitchFamily="18" charset="0"/>
              </a:rPr>
              <a:t>Copyright </a:t>
            </a:r>
            <a:r>
              <a:rPr lang="en-US" altLang="en-US" sz="1100" dirty="0" smtClean="0">
                <a:solidFill>
                  <a:schemeClr val="tx1"/>
                </a:solidFill>
                <a:latin typeface="Times New Roman" pitchFamily="18" charset="0"/>
              </a:rPr>
              <a:t>© 2015 </a:t>
            </a:r>
            <a:r>
              <a:rPr lang="en-US" altLang="en-US" sz="1100" dirty="0">
                <a:solidFill>
                  <a:schemeClr val="tx1"/>
                </a:solidFill>
                <a:latin typeface="Times New Roman" pitchFamily="18" charset="0"/>
              </a:rPr>
              <a:t>John Wiley &amp; Sons, Inc. All rights reserved.</a:t>
            </a:r>
          </a:p>
        </p:txBody>
      </p:sp>
      <p:sp>
        <p:nvSpPr>
          <p:cNvPr id="11" name="Rectangle 10"/>
          <p:cNvSpPr/>
          <p:nvPr userDrawn="1"/>
        </p:nvSpPr>
        <p:spPr>
          <a:xfrm>
            <a:off x="0" y="0"/>
            <a:ext cx="9144000" cy="1447800"/>
          </a:xfrm>
          <a:prstGeom prst="rect">
            <a:avLst/>
          </a:prstGeom>
          <a:gradFill flip="none" rotWithShape="1">
            <a:gsLst>
              <a:gs pos="18000">
                <a:srgbClr val="5B7CC6"/>
              </a:gs>
              <a:gs pos="81000">
                <a:srgbClr val="002463"/>
              </a:gs>
            </a:gsLst>
            <a:lin ang="2700000" scaled="1"/>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13" name="Straight Connector 12"/>
          <p:cNvCxnSpPr/>
          <p:nvPr userDrawn="1"/>
        </p:nvCxnSpPr>
        <p:spPr>
          <a:xfrm>
            <a:off x="0" y="1447800"/>
            <a:ext cx="9144000" cy="0"/>
          </a:xfrm>
          <a:prstGeom prst="line">
            <a:avLst/>
          </a:prstGeom>
        </p:spPr>
        <p:style>
          <a:lnRef idx="3">
            <a:schemeClr val="accent1"/>
          </a:lnRef>
          <a:fillRef idx="0">
            <a:schemeClr val="accent1"/>
          </a:fillRef>
          <a:effectRef idx="2">
            <a:schemeClr val="accent1"/>
          </a:effectRef>
          <a:fontRef idx="minor">
            <a:schemeClr val="tx1"/>
          </a:fontRef>
        </p:style>
      </p:cxnSp>
      <p:sp>
        <p:nvSpPr>
          <p:cNvPr id="8" name="Title 1"/>
          <p:cNvSpPr>
            <a:spLocks noGrp="1"/>
          </p:cNvSpPr>
          <p:nvPr>
            <p:ph type="title" hasCustomPrompt="1"/>
          </p:nvPr>
        </p:nvSpPr>
        <p:spPr>
          <a:xfrm>
            <a:off x="838200" y="274638"/>
            <a:ext cx="7315200" cy="1143000"/>
          </a:xfrm>
        </p:spPr>
        <p:txBody>
          <a:bodyPr/>
          <a:lstStyle>
            <a:lvl1pPr algn="ctr">
              <a:defRPr>
                <a:solidFill>
                  <a:schemeClr val="bg1"/>
                </a:solidFill>
              </a:defRPr>
            </a:lvl1pPr>
          </a:lstStyle>
          <a:p>
            <a:r>
              <a:rPr lang="en-US" dirty="0" smtClean="0"/>
              <a:t>Enter Activity Name</a:t>
            </a:r>
            <a:endParaRPr lang="en-US" dirty="0"/>
          </a:p>
        </p:txBody>
      </p:sp>
      <p:sp>
        <p:nvSpPr>
          <p:cNvPr id="3" name="Text Placeholder 2"/>
          <p:cNvSpPr>
            <a:spLocks noGrp="1"/>
          </p:cNvSpPr>
          <p:nvPr>
            <p:ph type="body" sz="quarter" idx="13"/>
          </p:nvPr>
        </p:nvSpPr>
        <p:spPr>
          <a:xfrm>
            <a:off x="838200" y="1676400"/>
            <a:ext cx="7315200" cy="4343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551367586"/>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amp; Content: Section 1">
    <p:spTree>
      <p:nvGrpSpPr>
        <p:cNvPr id="1" name=""/>
        <p:cNvGrpSpPr/>
        <p:nvPr/>
      </p:nvGrpSpPr>
      <p:grpSpPr>
        <a:xfrm>
          <a:off x="0" y="0"/>
          <a:ext cx="0" cy="0"/>
          <a:chOff x="0" y="0"/>
          <a:chExt cx="0" cy="0"/>
        </a:xfrm>
      </p:grpSpPr>
      <p:cxnSp>
        <p:nvCxnSpPr>
          <p:cNvPr id="48" name="Straight Connector 47"/>
          <p:cNvCxnSpPr/>
          <p:nvPr userDrawn="1"/>
        </p:nvCxnSpPr>
        <p:spPr>
          <a:xfrm>
            <a:off x="228600" y="1447800"/>
            <a:ext cx="8915400" cy="0"/>
          </a:xfrm>
          <a:prstGeom prst="line">
            <a:avLst/>
          </a:prstGeom>
        </p:spPr>
        <p:style>
          <a:lnRef idx="3">
            <a:schemeClr val="accent1"/>
          </a:lnRef>
          <a:fillRef idx="0">
            <a:schemeClr val="accent1"/>
          </a:fillRef>
          <a:effectRef idx="2">
            <a:schemeClr val="accent1"/>
          </a:effectRef>
          <a:fontRef idx="minor">
            <a:schemeClr val="tx1"/>
          </a:fontRef>
        </p:style>
      </p:cxnSp>
      <p:sp>
        <p:nvSpPr>
          <p:cNvPr id="50" name="Rectangle 49"/>
          <p:cNvSpPr/>
          <p:nvPr userDrawn="1"/>
        </p:nvSpPr>
        <p:spPr>
          <a:xfrm>
            <a:off x="0" y="0"/>
            <a:ext cx="9144000" cy="1447800"/>
          </a:xfrm>
          <a:prstGeom prst="rect">
            <a:avLst/>
          </a:prstGeom>
          <a:solidFill>
            <a:srgbClr val="0070C0">
              <a:alpha val="15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hasCustomPrompt="1"/>
          </p:nvPr>
        </p:nvSpPr>
        <p:spPr/>
        <p:txBody>
          <a:bodyPr/>
          <a:lstStyle>
            <a:lvl1pPr>
              <a:defRPr>
                <a:solidFill>
                  <a:schemeClr val="tx1"/>
                </a:solidFill>
              </a:defRPr>
            </a:lvl1pPr>
          </a:lstStyle>
          <a:p>
            <a:r>
              <a:rPr lang="en-US" dirty="0" smtClean="0"/>
              <a:t>Enter Section Name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Slide Number Placeholder 5"/>
          <p:cNvSpPr>
            <a:spLocks noGrp="1"/>
          </p:cNvSpPr>
          <p:nvPr>
            <p:ph type="sldNum" sz="quarter" idx="12"/>
          </p:nvPr>
        </p:nvSpPr>
        <p:spPr/>
        <p:txBody>
          <a:bodyPr/>
          <a:lstStyle/>
          <a:p>
            <a:fld id="{C8B16D92-55B8-4942-821A-D71B5E2C987B}" type="slidenum">
              <a:rPr lang="en-US" smtClean="0"/>
              <a:t>‹#›</a:t>
            </a:fld>
            <a:endParaRPr lang="en-US" dirty="0"/>
          </a:p>
        </p:txBody>
      </p:sp>
      <p:sp>
        <p:nvSpPr>
          <p:cNvPr id="42" name="Text Placeholder 41"/>
          <p:cNvSpPr>
            <a:spLocks noGrp="1"/>
          </p:cNvSpPr>
          <p:nvPr>
            <p:ph type="body" sz="quarter" idx="13" hasCustomPrompt="1"/>
          </p:nvPr>
        </p:nvSpPr>
        <p:spPr>
          <a:xfrm>
            <a:off x="0" y="0"/>
            <a:ext cx="304800" cy="68580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1</a:t>
            </a:r>
          </a:p>
        </p:txBody>
      </p:sp>
      <p:sp>
        <p:nvSpPr>
          <p:cNvPr id="8" name="TextBox 7"/>
          <p:cNvSpPr txBox="1">
            <a:spLocks noChangeArrowheads="1"/>
          </p:cNvSpPr>
          <p:nvPr userDrawn="1"/>
        </p:nvSpPr>
        <p:spPr bwMode="auto">
          <a:xfrm>
            <a:off x="0" y="6553200"/>
            <a:ext cx="9144000"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fontAlgn="base">
              <a:spcBef>
                <a:spcPct val="0"/>
              </a:spcBef>
              <a:spcAft>
                <a:spcPct val="0"/>
              </a:spcAft>
              <a:defRPr sz="2000" kern="1200">
                <a:solidFill>
                  <a:schemeClr val="tx2"/>
                </a:solidFill>
                <a:latin typeface="Arial" charset="0"/>
                <a:ea typeface="+mn-ea"/>
                <a:cs typeface="+mn-cs"/>
              </a:defRPr>
            </a:lvl1pPr>
            <a:lvl2pPr marL="457200" algn="l" rtl="0" fontAlgn="base">
              <a:spcBef>
                <a:spcPct val="0"/>
              </a:spcBef>
              <a:spcAft>
                <a:spcPct val="0"/>
              </a:spcAft>
              <a:defRPr sz="2000" kern="1200">
                <a:solidFill>
                  <a:schemeClr val="tx2"/>
                </a:solidFill>
                <a:latin typeface="Arial" charset="0"/>
                <a:ea typeface="+mn-ea"/>
                <a:cs typeface="+mn-cs"/>
              </a:defRPr>
            </a:lvl2pPr>
            <a:lvl3pPr marL="914400" algn="l" rtl="0" fontAlgn="base">
              <a:spcBef>
                <a:spcPct val="0"/>
              </a:spcBef>
              <a:spcAft>
                <a:spcPct val="0"/>
              </a:spcAft>
              <a:defRPr sz="2000" kern="1200">
                <a:solidFill>
                  <a:schemeClr val="tx2"/>
                </a:solidFill>
                <a:latin typeface="Arial" charset="0"/>
                <a:ea typeface="+mn-ea"/>
                <a:cs typeface="+mn-cs"/>
              </a:defRPr>
            </a:lvl3pPr>
            <a:lvl4pPr marL="1371600" algn="l" rtl="0" fontAlgn="base">
              <a:spcBef>
                <a:spcPct val="0"/>
              </a:spcBef>
              <a:spcAft>
                <a:spcPct val="0"/>
              </a:spcAft>
              <a:defRPr sz="2000" kern="1200">
                <a:solidFill>
                  <a:schemeClr val="tx2"/>
                </a:solidFill>
                <a:latin typeface="Arial" charset="0"/>
                <a:ea typeface="+mn-ea"/>
                <a:cs typeface="+mn-cs"/>
              </a:defRPr>
            </a:lvl4pPr>
            <a:lvl5pPr marL="1828800" algn="l" rtl="0" fontAlgn="base">
              <a:spcBef>
                <a:spcPct val="0"/>
              </a:spcBef>
              <a:spcAft>
                <a:spcPct val="0"/>
              </a:spcAft>
              <a:defRPr sz="2000" kern="1200">
                <a:solidFill>
                  <a:schemeClr val="tx2"/>
                </a:solidFill>
                <a:latin typeface="Arial" charset="0"/>
                <a:ea typeface="+mn-ea"/>
                <a:cs typeface="+mn-cs"/>
              </a:defRPr>
            </a:lvl5pPr>
            <a:lvl6pPr marL="2286000" algn="l" defTabSz="914400" rtl="0" eaLnBrk="1" latinLnBrk="0" hangingPunct="1">
              <a:defRPr sz="2000" kern="1200">
                <a:solidFill>
                  <a:schemeClr val="tx2"/>
                </a:solidFill>
                <a:latin typeface="Arial" charset="0"/>
                <a:ea typeface="+mn-ea"/>
                <a:cs typeface="+mn-cs"/>
              </a:defRPr>
            </a:lvl6pPr>
            <a:lvl7pPr marL="2743200" algn="l" defTabSz="914400" rtl="0" eaLnBrk="1" latinLnBrk="0" hangingPunct="1">
              <a:defRPr sz="2000" kern="1200">
                <a:solidFill>
                  <a:schemeClr val="tx2"/>
                </a:solidFill>
                <a:latin typeface="Arial" charset="0"/>
                <a:ea typeface="+mn-ea"/>
                <a:cs typeface="+mn-cs"/>
              </a:defRPr>
            </a:lvl7pPr>
            <a:lvl8pPr marL="3200400" algn="l" defTabSz="914400" rtl="0" eaLnBrk="1" latinLnBrk="0" hangingPunct="1">
              <a:defRPr sz="2000" kern="1200">
                <a:solidFill>
                  <a:schemeClr val="tx2"/>
                </a:solidFill>
                <a:latin typeface="Arial" charset="0"/>
                <a:ea typeface="+mn-ea"/>
                <a:cs typeface="+mn-cs"/>
              </a:defRPr>
            </a:lvl8pPr>
            <a:lvl9pPr marL="3657600" algn="l" defTabSz="914400" rtl="0" eaLnBrk="1" latinLnBrk="0" hangingPunct="1">
              <a:defRPr sz="2000" kern="1200">
                <a:solidFill>
                  <a:schemeClr val="tx2"/>
                </a:solidFill>
                <a:latin typeface="Arial" charset="0"/>
                <a:ea typeface="+mn-ea"/>
                <a:cs typeface="+mn-cs"/>
              </a:defRPr>
            </a:lvl9pPr>
          </a:lstStyle>
          <a:p>
            <a:pPr algn="ctr" eaLnBrk="1" hangingPunct="1">
              <a:defRPr/>
            </a:pPr>
            <a:r>
              <a:rPr lang="en-US" altLang="en-US" sz="1100" dirty="0">
                <a:solidFill>
                  <a:schemeClr val="tx1"/>
                </a:solidFill>
                <a:latin typeface="Times New Roman" pitchFamily="18" charset="0"/>
              </a:rPr>
              <a:t>Copyright </a:t>
            </a:r>
            <a:r>
              <a:rPr lang="en-US" altLang="en-US" sz="1100" dirty="0" smtClean="0">
                <a:solidFill>
                  <a:schemeClr val="tx1"/>
                </a:solidFill>
                <a:latin typeface="Times New Roman" pitchFamily="18" charset="0"/>
              </a:rPr>
              <a:t>© 2015 </a:t>
            </a:r>
            <a:r>
              <a:rPr lang="en-US" altLang="en-US" sz="1100" dirty="0">
                <a:solidFill>
                  <a:schemeClr val="tx1"/>
                </a:solidFill>
                <a:latin typeface="Times New Roman" pitchFamily="18" charset="0"/>
              </a:rPr>
              <a:t>John Wiley &amp; Sons, Inc. All rights reserved.</a:t>
            </a:r>
          </a:p>
        </p:txBody>
      </p:sp>
    </p:spTree>
    <p:extLst>
      <p:ext uri="{BB962C8B-B14F-4D97-AF65-F5344CB8AC3E}">
        <p14:creationId xmlns:p14="http://schemas.microsoft.com/office/powerpoint/2010/main" val="543843327"/>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amp; Content: Section 2">
    <p:spTree>
      <p:nvGrpSpPr>
        <p:cNvPr id="1" name=""/>
        <p:cNvGrpSpPr/>
        <p:nvPr/>
      </p:nvGrpSpPr>
      <p:grpSpPr>
        <a:xfrm>
          <a:off x="0" y="0"/>
          <a:ext cx="0" cy="0"/>
          <a:chOff x="0" y="0"/>
          <a:chExt cx="0" cy="0"/>
        </a:xfrm>
      </p:grpSpPr>
      <p:sp>
        <p:nvSpPr>
          <p:cNvPr id="50" name="Rectangle 49"/>
          <p:cNvSpPr/>
          <p:nvPr userDrawn="1"/>
        </p:nvSpPr>
        <p:spPr>
          <a:xfrm>
            <a:off x="0" y="0"/>
            <a:ext cx="9144000" cy="1447800"/>
          </a:xfrm>
          <a:prstGeom prst="rect">
            <a:avLst/>
          </a:prstGeom>
          <a:solidFill>
            <a:srgbClr val="0070C0">
              <a:alpha val="15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hasCustomPrompt="1"/>
          </p:nvPr>
        </p:nvSpPr>
        <p:spPr/>
        <p:txBody>
          <a:bodyPr/>
          <a:lstStyle>
            <a:lvl1pPr>
              <a:defRPr>
                <a:solidFill>
                  <a:schemeClr val="tx1"/>
                </a:solidFill>
              </a:defRPr>
            </a:lvl1pPr>
          </a:lstStyle>
          <a:p>
            <a:r>
              <a:rPr lang="en-US" dirty="0" smtClean="0"/>
              <a:t>Enter Section Name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Slide Number Placeholder 5"/>
          <p:cNvSpPr>
            <a:spLocks noGrp="1"/>
          </p:cNvSpPr>
          <p:nvPr>
            <p:ph type="sldNum" sz="quarter" idx="12"/>
          </p:nvPr>
        </p:nvSpPr>
        <p:spPr/>
        <p:txBody>
          <a:bodyPr/>
          <a:lstStyle/>
          <a:p>
            <a:fld id="{C8B16D92-55B8-4942-821A-D71B5E2C987B}" type="slidenum">
              <a:rPr lang="en-US" smtClean="0"/>
              <a:t>‹#›</a:t>
            </a:fld>
            <a:endParaRPr lang="en-US" dirty="0"/>
          </a:p>
        </p:txBody>
      </p:sp>
      <p:sp>
        <p:nvSpPr>
          <p:cNvPr id="42" name="Text Placeholder 41"/>
          <p:cNvSpPr>
            <a:spLocks noGrp="1"/>
          </p:cNvSpPr>
          <p:nvPr>
            <p:ph type="body" sz="quarter" idx="13" hasCustomPrompt="1"/>
          </p:nvPr>
        </p:nvSpPr>
        <p:spPr>
          <a:xfrm>
            <a:off x="0" y="0"/>
            <a:ext cx="304800" cy="68580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1</a:t>
            </a:r>
          </a:p>
        </p:txBody>
      </p:sp>
      <p:sp>
        <p:nvSpPr>
          <p:cNvPr id="43" name="Text Placeholder 41"/>
          <p:cNvSpPr>
            <a:spLocks noGrp="1"/>
          </p:cNvSpPr>
          <p:nvPr>
            <p:ph type="body" sz="quarter" idx="14" hasCustomPrompt="1"/>
          </p:nvPr>
        </p:nvSpPr>
        <p:spPr>
          <a:xfrm>
            <a:off x="304800" y="304800"/>
            <a:ext cx="304800" cy="6553200"/>
          </a:xfrm>
          <a:solidFill>
            <a:srgbClr val="92D05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2</a:t>
            </a:r>
          </a:p>
        </p:txBody>
      </p:sp>
      <p:cxnSp>
        <p:nvCxnSpPr>
          <p:cNvPr id="48" name="Straight Connector 47"/>
          <p:cNvCxnSpPr/>
          <p:nvPr userDrawn="1"/>
        </p:nvCxnSpPr>
        <p:spPr>
          <a:xfrm>
            <a:off x="609600" y="1447800"/>
            <a:ext cx="8534400" cy="0"/>
          </a:xfrm>
          <a:prstGeom prst="line">
            <a:avLst/>
          </a:prstGeom>
        </p:spPr>
        <p:style>
          <a:lnRef idx="3">
            <a:schemeClr val="accent1"/>
          </a:lnRef>
          <a:fillRef idx="0">
            <a:schemeClr val="accent1"/>
          </a:fillRef>
          <a:effectRef idx="2">
            <a:schemeClr val="accent1"/>
          </a:effectRef>
          <a:fontRef idx="minor">
            <a:schemeClr val="tx1"/>
          </a:fontRef>
        </p:style>
      </p:cxnSp>
      <p:sp>
        <p:nvSpPr>
          <p:cNvPr id="9" name="TextBox 8"/>
          <p:cNvSpPr txBox="1">
            <a:spLocks noChangeArrowheads="1"/>
          </p:cNvSpPr>
          <p:nvPr userDrawn="1"/>
        </p:nvSpPr>
        <p:spPr bwMode="auto">
          <a:xfrm>
            <a:off x="0" y="6553200"/>
            <a:ext cx="9144000"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fontAlgn="base">
              <a:spcBef>
                <a:spcPct val="0"/>
              </a:spcBef>
              <a:spcAft>
                <a:spcPct val="0"/>
              </a:spcAft>
              <a:defRPr sz="2000" kern="1200">
                <a:solidFill>
                  <a:schemeClr val="tx2"/>
                </a:solidFill>
                <a:latin typeface="Arial" charset="0"/>
                <a:ea typeface="+mn-ea"/>
                <a:cs typeface="+mn-cs"/>
              </a:defRPr>
            </a:lvl1pPr>
            <a:lvl2pPr marL="457200" algn="l" rtl="0" fontAlgn="base">
              <a:spcBef>
                <a:spcPct val="0"/>
              </a:spcBef>
              <a:spcAft>
                <a:spcPct val="0"/>
              </a:spcAft>
              <a:defRPr sz="2000" kern="1200">
                <a:solidFill>
                  <a:schemeClr val="tx2"/>
                </a:solidFill>
                <a:latin typeface="Arial" charset="0"/>
                <a:ea typeface="+mn-ea"/>
                <a:cs typeface="+mn-cs"/>
              </a:defRPr>
            </a:lvl2pPr>
            <a:lvl3pPr marL="914400" algn="l" rtl="0" fontAlgn="base">
              <a:spcBef>
                <a:spcPct val="0"/>
              </a:spcBef>
              <a:spcAft>
                <a:spcPct val="0"/>
              </a:spcAft>
              <a:defRPr sz="2000" kern="1200">
                <a:solidFill>
                  <a:schemeClr val="tx2"/>
                </a:solidFill>
                <a:latin typeface="Arial" charset="0"/>
                <a:ea typeface="+mn-ea"/>
                <a:cs typeface="+mn-cs"/>
              </a:defRPr>
            </a:lvl3pPr>
            <a:lvl4pPr marL="1371600" algn="l" rtl="0" fontAlgn="base">
              <a:spcBef>
                <a:spcPct val="0"/>
              </a:spcBef>
              <a:spcAft>
                <a:spcPct val="0"/>
              </a:spcAft>
              <a:defRPr sz="2000" kern="1200">
                <a:solidFill>
                  <a:schemeClr val="tx2"/>
                </a:solidFill>
                <a:latin typeface="Arial" charset="0"/>
                <a:ea typeface="+mn-ea"/>
                <a:cs typeface="+mn-cs"/>
              </a:defRPr>
            </a:lvl4pPr>
            <a:lvl5pPr marL="1828800" algn="l" rtl="0" fontAlgn="base">
              <a:spcBef>
                <a:spcPct val="0"/>
              </a:spcBef>
              <a:spcAft>
                <a:spcPct val="0"/>
              </a:spcAft>
              <a:defRPr sz="2000" kern="1200">
                <a:solidFill>
                  <a:schemeClr val="tx2"/>
                </a:solidFill>
                <a:latin typeface="Arial" charset="0"/>
                <a:ea typeface="+mn-ea"/>
                <a:cs typeface="+mn-cs"/>
              </a:defRPr>
            </a:lvl5pPr>
            <a:lvl6pPr marL="2286000" algn="l" defTabSz="914400" rtl="0" eaLnBrk="1" latinLnBrk="0" hangingPunct="1">
              <a:defRPr sz="2000" kern="1200">
                <a:solidFill>
                  <a:schemeClr val="tx2"/>
                </a:solidFill>
                <a:latin typeface="Arial" charset="0"/>
                <a:ea typeface="+mn-ea"/>
                <a:cs typeface="+mn-cs"/>
              </a:defRPr>
            </a:lvl6pPr>
            <a:lvl7pPr marL="2743200" algn="l" defTabSz="914400" rtl="0" eaLnBrk="1" latinLnBrk="0" hangingPunct="1">
              <a:defRPr sz="2000" kern="1200">
                <a:solidFill>
                  <a:schemeClr val="tx2"/>
                </a:solidFill>
                <a:latin typeface="Arial" charset="0"/>
                <a:ea typeface="+mn-ea"/>
                <a:cs typeface="+mn-cs"/>
              </a:defRPr>
            </a:lvl7pPr>
            <a:lvl8pPr marL="3200400" algn="l" defTabSz="914400" rtl="0" eaLnBrk="1" latinLnBrk="0" hangingPunct="1">
              <a:defRPr sz="2000" kern="1200">
                <a:solidFill>
                  <a:schemeClr val="tx2"/>
                </a:solidFill>
                <a:latin typeface="Arial" charset="0"/>
                <a:ea typeface="+mn-ea"/>
                <a:cs typeface="+mn-cs"/>
              </a:defRPr>
            </a:lvl8pPr>
            <a:lvl9pPr marL="3657600" algn="l" defTabSz="914400" rtl="0" eaLnBrk="1" latinLnBrk="0" hangingPunct="1">
              <a:defRPr sz="2000" kern="1200">
                <a:solidFill>
                  <a:schemeClr val="tx2"/>
                </a:solidFill>
                <a:latin typeface="Arial" charset="0"/>
                <a:ea typeface="+mn-ea"/>
                <a:cs typeface="+mn-cs"/>
              </a:defRPr>
            </a:lvl9pPr>
          </a:lstStyle>
          <a:p>
            <a:pPr algn="ctr" eaLnBrk="1" hangingPunct="1">
              <a:defRPr/>
            </a:pPr>
            <a:r>
              <a:rPr lang="en-US" altLang="en-US" sz="1100" dirty="0">
                <a:solidFill>
                  <a:schemeClr val="tx1"/>
                </a:solidFill>
                <a:latin typeface="Times New Roman" pitchFamily="18" charset="0"/>
              </a:rPr>
              <a:t>Copyright </a:t>
            </a:r>
            <a:r>
              <a:rPr lang="en-US" altLang="en-US" sz="1100" dirty="0" smtClean="0">
                <a:solidFill>
                  <a:schemeClr val="tx1"/>
                </a:solidFill>
                <a:latin typeface="Times New Roman" pitchFamily="18" charset="0"/>
              </a:rPr>
              <a:t>© 2015 </a:t>
            </a:r>
            <a:r>
              <a:rPr lang="en-US" altLang="en-US" sz="1100" dirty="0">
                <a:solidFill>
                  <a:schemeClr val="tx1"/>
                </a:solidFill>
                <a:latin typeface="Times New Roman" pitchFamily="18" charset="0"/>
              </a:rPr>
              <a:t>John Wiley &amp; Sons, Inc. All rights reserved.</a:t>
            </a:r>
          </a:p>
        </p:txBody>
      </p:sp>
    </p:spTree>
    <p:extLst>
      <p:ext uri="{BB962C8B-B14F-4D97-AF65-F5344CB8AC3E}">
        <p14:creationId xmlns:p14="http://schemas.microsoft.com/office/powerpoint/2010/main" val="1173085928"/>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amp; Content: Section 3">
    <p:spTree>
      <p:nvGrpSpPr>
        <p:cNvPr id="1" name=""/>
        <p:cNvGrpSpPr/>
        <p:nvPr/>
      </p:nvGrpSpPr>
      <p:grpSpPr>
        <a:xfrm>
          <a:off x="0" y="0"/>
          <a:ext cx="0" cy="0"/>
          <a:chOff x="0" y="0"/>
          <a:chExt cx="0" cy="0"/>
        </a:xfrm>
      </p:grpSpPr>
      <p:sp>
        <p:nvSpPr>
          <p:cNvPr id="50" name="Rectangle 49"/>
          <p:cNvSpPr/>
          <p:nvPr userDrawn="1"/>
        </p:nvSpPr>
        <p:spPr>
          <a:xfrm>
            <a:off x="0" y="0"/>
            <a:ext cx="9144000" cy="1447800"/>
          </a:xfrm>
          <a:prstGeom prst="rect">
            <a:avLst/>
          </a:prstGeom>
          <a:solidFill>
            <a:srgbClr val="0070C0">
              <a:alpha val="15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hasCustomPrompt="1"/>
          </p:nvPr>
        </p:nvSpPr>
        <p:spPr/>
        <p:txBody>
          <a:bodyPr/>
          <a:lstStyle>
            <a:lvl1pPr>
              <a:defRPr>
                <a:solidFill>
                  <a:schemeClr val="tx1"/>
                </a:solidFill>
              </a:defRPr>
            </a:lvl1pPr>
          </a:lstStyle>
          <a:p>
            <a:r>
              <a:rPr lang="en-US" dirty="0" smtClean="0"/>
              <a:t>Enter Section Name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Slide Number Placeholder 5"/>
          <p:cNvSpPr>
            <a:spLocks noGrp="1"/>
          </p:cNvSpPr>
          <p:nvPr>
            <p:ph type="sldNum" sz="quarter" idx="12"/>
          </p:nvPr>
        </p:nvSpPr>
        <p:spPr/>
        <p:txBody>
          <a:bodyPr/>
          <a:lstStyle/>
          <a:p>
            <a:fld id="{C8B16D92-55B8-4942-821A-D71B5E2C987B}" type="slidenum">
              <a:rPr lang="en-US" smtClean="0"/>
              <a:t>‹#›</a:t>
            </a:fld>
            <a:endParaRPr lang="en-US" dirty="0"/>
          </a:p>
        </p:txBody>
      </p:sp>
      <p:sp>
        <p:nvSpPr>
          <p:cNvPr id="42" name="Text Placeholder 41"/>
          <p:cNvSpPr>
            <a:spLocks noGrp="1"/>
          </p:cNvSpPr>
          <p:nvPr>
            <p:ph type="body" sz="quarter" idx="13" hasCustomPrompt="1"/>
          </p:nvPr>
        </p:nvSpPr>
        <p:spPr>
          <a:xfrm>
            <a:off x="0" y="0"/>
            <a:ext cx="304800" cy="68580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1</a:t>
            </a:r>
          </a:p>
        </p:txBody>
      </p:sp>
      <p:sp>
        <p:nvSpPr>
          <p:cNvPr id="43" name="Text Placeholder 41"/>
          <p:cNvSpPr>
            <a:spLocks noGrp="1"/>
          </p:cNvSpPr>
          <p:nvPr>
            <p:ph type="body" sz="quarter" idx="14" hasCustomPrompt="1"/>
          </p:nvPr>
        </p:nvSpPr>
        <p:spPr>
          <a:xfrm>
            <a:off x="304800" y="304800"/>
            <a:ext cx="304800" cy="6553200"/>
          </a:xfrm>
          <a:solidFill>
            <a:srgbClr val="92D05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2</a:t>
            </a:r>
          </a:p>
        </p:txBody>
      </p:sp>
      <p:sp>
        <p:nvSpPr>
          <p:cNvPr id="44" name="Text Placeholder 41"/>
          <p:cNvSpPr>
            <a:spLocks noGrp="1"/>
          </p:cNvSpPr>
          <p:nvPr>
            <p:ph type="body" sz="quarter" idx="15" hasCustomPrompt="1"/>
          </p:nvPr>
        </p:nvSpPr>
        <p:spPr>
          <a:xfrm>
            <a:off x="609600" y="685800"/>
            <a:ext cx="304800" cy="61722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3</a:t>
            </a:r>
          </a:p>
        </p:txBody>
      </p:sp>
      <p:cxnSp>
        <p:nvCxnSpPr>
          <p:cNvPr id="48" name="Straight Connector 47"/>
          <p:cNvCxnSpPr/>
          <p:nvPr userDrawn="1"/>
        </p:nvCxnSpPr>
        <p:spPr>
          <a:xfrm>
            <a:off x="914400" y="1447800"/>
            <a:ext cx="8229600" cy="0"/>
          </a:xfrm>
          <a:prstGeom prst="line">
            <a:avLst/>
          </a:prstGeom>
        </p:spPr>
        <p:style>
          <a:lnRef idx="3">
            <a:schemeClr val="accent1"/>
          </a:lnRef>
          <a:fillRef idx="0">
            <a:schemeClr val="accent1"/>
          </a:fillRef>
          <a:effectRef idx="2">
            <a:schemeClr val="accent1"/>
          </a:effectRef>
          <a:fontRef idx="minor">
            <a:schemeClr val="tx1"/>
          </a:fontRef>
        </p:style>
      </p:cxnSp>
      <p:sp>
        <p:nvSpPr>
          <p:cNvPr id="10" name="TextBox 9"/>
          <p:cNvSpPr txBox="1">
            <a:spLocks noChangeArrowheads="1"/>
          </p:cNvSpPr>
          <p:nvPr userDrawn="1"/>
        </p:nvSpPr>
        <p:spPr bwMode="auto">
          <a:xfrm>
            <a:off x="0" y="6553200"/>
            <a:ext cx="9144000"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fontAlgn="base">
              <a:spcBef>
                <a:spcPct val="0"/>
              </a:spcBef>
              <a:spcAft>
                <a:spcPct val="0"/>
              </a:spcAft>
              <a:defRPr sz="2000" kern="1200">
                <a:solidFill>
                  <a:schemeClr val="tx2"/>
                </a:solidFill>
                <a:latin typeface="Arial" charset="0"/>
                <a:ea typeface="+mn-ea"/>
                <a:cs typeface="+mn-cs"/>
              </a:defRPr>
            </a:lvl1pPr>
            <a:lvl2pPr marL="457200" algn="l" rtl="0" fontAlgn="base">
              <a:spcBef>
                <a:spcPct val="0"/>
              </a:spcBef>
              <a:spcAft>
                <a:spcPct val="0"/>
              </a:spcAft>
              <a:defRPr sz="2000" kern="1200">
                <a:solidFill>
                  <a:schemeClr val="tx2"/>
                </a:solidFill>
                <a:latin typeface="Arial" charset="0"/>
                <a:ea typeface="+mn-ea"/>
                <a:cs typeface="+mn-cs"/>
              </a:defRPr>
            </a:lvl2pPr>
            <a:lvl3pPr marL="914400" algn="l" rtl="0" fontAlgn="base">
              <a:spcBef>
                <a:spcPct val="0"/>
              </a:spcBef>
              <a:spcAft>
                <a:spcPct val="0"/>
              </a:spcAft>
              <a:defRPr sz="2000" kern="1200">
                <a:solidFill>
                  <a:schemeClr val="tx2"/>
                </a:solidFill>
                <a:latin typeface="Arial" charset="0"/>
                <a:ea typeface="+mn-ea"/>
                <a:cs typeface="+mn-cs"/>
              </a:defRPr>
            </a:lvl3pPr>
            <a:lvl4pPr marL="1371600" algn="l" rtl="0" fontAlgn="base">
              <a:spcBef>
                <a:spcPct val="0"/>
              </a:spcBef>
              <a:spcAft>
                <a:spcPct val="0"/>
              </a:spcAft>
              <a:defRPr sz="2000" kern="1200">
                <a:solidFill>
                  <a:schemeClr val="tx2"/>
                </a:solidFill>
                <a:latin typeface="Arial" charset="0"/>
                <a:ea typeface="+mn-ea"/>
                <a:cs typeface="+mn-cs"/>
              </a:defRPr>
            </a:lvl4pPr>
            <a:lvl5pPr marL="1828800" algn="l" rtl="0" fontAlgn="base">
              <a:spcBef>
                <a:spcPct val="0"/>
              </a:spcBef>
              <a:spcAft>
                <a:spcPct val="0"/>
              </a:spcAft>
              <a:defRPr sz="2000" kern="1200">
                <a:solidFill>
                  <a:schemeClr val="tx2"/>
                </a:solidFill>
                <a:latin typeface="Arial" charset="0"/>
                <a:ea typeface="+mn-ea"/>
                <a:cs typeface="+mn-cs"/>
              </a:defRPr>
            </a:lvl5pPr>
            <a:lvl6pPr marL="2286000" algn="l" defTabSz="914400" rtl="0" eaLnBrk="1" latinLnBrk="0" hangingPunct="1">
              <a:defRPr sz="2000" kern="1200">
                <a:solidFill>
                  <a:schemeClr val="tx2"/>
                </a:solidFill>
                <a:latin typeface="Arial" charset="0"/>
                <a:ea typeface="+mn-ea"/>
                <a:cs typeface="+mn-cs"/>
              </a:defRPr>
            </a:lvl6pPr>
            <a:lvl7pPr marL="2743200" algn="l" defTabSz="914400" rtl="0" eaLnBrk="1" latinLnBrk="0" hangingPunct="1">
              <a:defRPr sz="2000" kern="1200">
                <a:solidFill>
                  <a:schemeClr val="tx2"/>
                </a:solidFill>
                <a:latin typeface="Arial" charset="0"/>
                <a:ea typeface="+mn-ea"/>
                <a:cs typeface="+mn-cs"/>
              </a:defRPr>
            </a:lvl7pPr>
            <a:lvl8pPr marL="3200400" algn="l" defTabSz="914400" rtl="0" eaLnBrk="1" latinLnBrk="0" hangingPunct="1">
              <a:defRPr sz="2000" kern="1200">
                <a:solidFill>
                  <a:schemeClr val="tx2"/>
                </a:solidFill>
                <a:latin typeface="Arial" charset="0"/>
                <a:ea typeface="+mn-ea"/>
                <a:cs typeface="+mn-cs"/>
              </a:defRPr>
            </a:lvl8pPr>
            <a:lvl9pPr marL="3657600" algn="l" defTabSz="914400" rtl="0" eaLnBrk="1" latinLnBrk="0" hangingPunct="1">
              <a:defRPr sz="2000" kern="1200">
                <a:solidFill>
                  <a:schemeClr val="tx2"/>
                </a:solidFill>
                <a:latin typeface="Arial" charset="0"/>
                <a:ea typeface="+mn-ea"/>
                <a:cs typeface="+mn-cs"/>
              </a:defRPr>
            </a:lvl9pPr>
          </a:lstStyle>
          <a:p>
            <a:pPr algn="ctr" eaLnBrk="1" hangingPunct="1">
              <a:defRPr/>
            </a:pPr>
            <a:r>
              <a:rPr lang="en-US" altLang="en-US" sz="1100" dirty="0">
                <a:solidFill>
                  <a:schemeClr val="tx1"/>
                </a:solidFill>
                <a:latin typeface="Times New Roman" pitchFamily="18" charset="0"/>
              </a:rPr>
              <a:t>Copyright </a:t>
            </a:r>
            <a:r>
              <a:rPr lang="en-US" altLang="en-US" sz="1100" dirty="0" smtClean="0">
                <a:solidFill>
                  <a:schemeClr val="tx1"/>
                </a:solidFill>
                <a:latin typeface="Times New Roman" pitchFamily="18" charset="0"/>
              </a:rPr>
              <a:t>© 2015 </a:t>
            </a:r>
            <a:r>
              <a:rPr lang="en-US" altLang="en-US" sz="1100" dirty="0">
                <a:solidFill>
                  <a:schemeClr val="tx1"/>
                </a:solidFill>
                <a:latin typeface="Times New Roman" pitchFamily="18" charset="0"/>
              </a:rPr>
              <a:t>John Wiley &amp; Sons, Inc. All rights reserved.</a:t>
            </a:r>
          </a:p>
        </p:txBody>
      </p:sp>
    </p:spTree>
    <p:extLst>
      <p:ext uri="{BB962C8B-B14F-4D97-AF65-F5344CB8AC3E}">
        <p14:creationId xmlns:p14="http://schemas.microsoft.com/office/powerpoint/2010/main" val="1380018344"/>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amp; Content: Section 4">
    <p:spTree>
      <p:nvGrpSpPr>
        <p:cNvPr id="1" name=""/>
        <p:cNvGrpSpPr/>
        <p:nvPr/>
      </p:nvGrpSpPr>
      <p:grpSpPr>
        <a:xfrm>
          <a:off x="0" y="0"/>
          <a:ext cx="0" cy="0"/>
          <a:chOff x="0" y="0"/>
          <a:chExt cx="0" cy="0"/>
        </a:xfrm>
      </p:grpSpPr>
      <p:sp>
        <p:nvSpPr>
          <p:cNvPr id="50" name="Rectangle 49"/>
          <p:cNvSpPr/>
          <p:nvPr userDrawn="1"/>
        </p:nvSpPr>
        <p:spPr>
          <a:xfrm>
            <a:off x="0" y="0"/>
            <a:ext cx="9144000" cy="1447800"/>
          </a:xfrm>
          <a:prstGeom prst="rect">
            <a:avLst/>
          </a:prstGeom>
          <a:solidFill>
            <a:srgbClr val="0070C0">
              <a:alpha val="15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hasCustomPrompt="1"/>
          </p:nvPr>
        </p:nvSpPr>
        <p:spPr/>
        <p:txBody>
          <a:bodyPr/>
          <a:lstStyle>
            <a:lvl1pPr>
              <a:defRPr>
                <a:solidFill>
                  <a:schemeClr val="tx1"/>
                </a:solidFill>
              </a:defRPr>
            </a:lvl1pPr>
          </a:lstStyle>
          <a:p>
            <a:r>
              <a:rPr lang="en-US" dirty="0" smtClean="0"/>
              <a:t>Enter Section Name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Slide Number Placeholder 5"/>
          <p:cNvSpPr>
            <a:spLocks noGrp="1"/>
          </p:cNvSpPr>
          <p:nvPr>
            <p:ph type="sldNum" sz="quarter" idx="12"/>
          </p:nvPr>
        </p:nvSpPr>
        <p:spPr/>
        <p:txBody>
          <a:bodyPr/>
          <a:lstStyle/>
          <a:p>
            <a:fld id="{C8B16D92-55B8-4942-821A-D71B5E2C987B}" type="slidenum">
              <a:rPr lang="en-US" smtClean="0"/>
              <a:t>‹#›</a:t>
            </a:fld>
            <a:endParaRPr lang="en-US" dirty="0"/>
          </a:p>
        </p:txBody>
      </p:sp>
      <p:sp>
        <p:nvSpPr>
          <p:cNvPr id="42" name="Text Placeholder 41"/>
          <p:cNvSpPr>
            <a:spLocks noGrp="1"/>
          </p:cNvSpPr>
          <p:nvPr>
            <p:ph type="body" sz="quarter" idx="13" hasCustomPrompt="1"/>
          </p:nvPr>
        </p:nvSpPr>
        <p:spPr>
          <a:xfrm>
            <a:off x="0" y="0"/>
            <a:ext cx="304800" cy="68580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1</a:t>
            </a:r>
          </a:p>
        </p:txBody>
      </p:sp>
      <p:sp>
        <p:nvSpPr>
          <p:cNvPr id="43" name="Text Placeholder 41"/>
          <p:cNvSpPr>
            <a:spLocks noGrp="1"/>
          </p:cNvSpPr>
          <p:nvPr>
            <p:ph type="body" sz="quarter" idx="14" hasCustomPrompt="1"/>
          </p:nvPr>
        </p:nvSpPr>
        <p:spPr>
          <a:xfrm>
            <a:off x="304800" y="304800"/>
            <a:ext cx="304800" cy="6553200"/>
          </a:xfrm>
          <a:solidFill>
            <a:srgbClr val="92D05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2</a:t>
            </a:r>
          </a:p>
        </p:txBody>
      </p:sp>
      <p:sp>
        <p:nvSpPr>
          <p:cNvPr id="44" name="Text Placeholder 41"/>
          <p:cNvSpPr>
            <a:spLocks noGrp="1"/>
          </p:cNvSpPr>
          <p:nvPr>
            <p:ph type="body" sz="quarter" idx="15" hasCustomPrompt="1"/>
          </p:nvPr>
        </p:nvSpPr>
        <p:spPr>
          <a:xfrm>
            <a:off x="609600" y="685800"/>
            <a:ext cx="304800" cy="61722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3</a:t>
            </a:r>
          </a:p>
        </p:txBody>
      </p:sp>
      <p:sp>
        <p:nvSpPr>
          <p:cNvPr id="45" name="Text Placeholder 41"/>
          <p:cNvSpPr>
            <a:spLocks noGrp="1"/>
          </p:cNvSpPr>
          <p:nvPr>
            <p:ph type="body" sz="quarter" idx="16" hasCustomPrompt="1"/>
          </p:nvPr>
        </p:nvSpPr>
        <p:spPr>
          <a:xfrm>
            <a:off x="914400" y="1066800"/>
            <a:ext cx="304800" cy="5791200"/>
          </a:xfrm>
          <a:solidFill>
            <a:srgbClr val="92D05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4</a:t>
            </a:r>
          </a:p>
        </p:txBody>
      </p:sp>
      <p:cxnSp>
        <p:nvCxnSpPr>
          <p:cNvPr id="48" name="Straight Connector 47"/>
          <p:cNvCxnSpPr/>
          <p:nvPr userDrawn="1"/>
        </p:nvCxnSpPr>
        <p:spPr>
          <a:xfrm>
            <a:off x="1219200" y="1447800"/>
            <a:ext cx="7924800" cy="0"/>
          </a:xfrm>
          <a:prstGeom prst="line">
            <a:avLst/>
          </a:prstGeom>
        </p:spPr>
        <p:style>
          <a:lnRef idx="3">
            <a:schemeClr val="accent1"/>
          </a:lnRef>
          <a:fillRef idx="0">
            <a:schemeClr val="accent1"/>
          </a:fillRef>
          <a:effectRef idx="2">
            <a:schemeClr val="accent1"/>
          </a:effectRef>
          <a:fontRef idx="minor">
            <a:schemeClr val="tx1"/>
          </a:fontRef>
        </p:style>
      </p:cxnSp>
      <p:sp>
        <p:nvSpPr>
          <p:cNvPr id="11" name="TextBox 10"/>
          <p:cNvSpPr txBox="1">
            <a:spLocks noChangeArrowheads="1"/>
          </p:cNvSpPr>
          <p:nvPr userDrawn="1"/>
        </p:nvSpPr>
        <p:spPr bwMode="auto">
          <a:xfrm>
            <a:off x="0" y="6553200"/>
            <a:ext cx="9144000"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fontAlgn="base">
              <a:spcBef>
                <a:spcPct val="0"/>
              </a:spcBef>
              <a:spcAft>
                <a:spcPct val="0"/>
              </a:spcAft>
              <a:defRPr sz="2000" kern="1200">
                <a:solidFill>
                  <a:schemeClr val="tx2"/>
                </a:solidFill>
                <a:latin typeface="Arial" charset="0"/>
                <a:ea typeface="+mn-ea"/>
                <a:cs typeface="+mn-cs"/>
              </a:defRPr>
            </a:lvl1pPr>
            <a:lvl2pPr marL="457200" algn="l" rtl="0" fontAlgn="base">
              <a:spcBef>
                <a:spcPct val="0"/>
              </a:spcBef>
              <a:spcAft>
                <a:spcPct val="0"/>
              </a:spcAft>
              <a:defRPr sz="2000" kern="1200">
                <a:solidFill>
                  <a:schemeClr val="tx2"/>
                </a:solidFill>
                <a:latin typeface="Arial" charset="0"/>
                <a:ea typeface="+mn-ea"/>
                <a:cs typeface="+mn-cs"/>
              </a:defRPr>
            </a:lvl2pPr>
            <a:lvl3pPr marL="914400" algn="l" rtl="0" fontAlgn="base">
              <a:spcBef>
                <a:spcPct val="0"/>
              </a:spcBef>
              <a:spcAft>
                <a:spcPct val="0"/>
              </a:spcAft>
              <a:defRPr sz="2000" kern="1200">
                <a:solidFill>
                  <a:schemeClr val="tx2"/>
                </a:solidFill>
                <a:latin typeface="Arial" charset="0"/>
                <a:ea typeface="+mn-ea"/>
                <a:cs typeface="+mn-cs"/>
              </a:defRPr>
            </a:lvl3pPr>
            <a:lvl4pPr marL="1371600" algn="l" rtl="0" fontAlgn="base">
              <a:spcBef>
                <a:spcPct val="0"/>
              </a:spcBef>
              <a:spcAft>
                <a:spcPct val="0"/>
              </a:spcAft>
              <a:defRPr sz="2000" kern="1200">
                <a:solidFill>
                  <a:schemeClr val="tx2"/>
                </a:solidFill>
                <a:latin typeface="Arial" charset="0"/>
                <a:ea typeface="+mn-ea"/>
                <a:cs typeface="+mn-cs"/>
              </a:defRPr>
            </a:lvl4pPr>
            <a:lvl5pPr marL="1828800" algn="l" rtl="0" fontAlgn="base">
              <a:spcBef>
                <a:spcPct val="0"/>
              </a:spcBef>
              <a:spcAft>
                <a:spcPct val="0"/>
              </a:spcAft>
              <a:defRPr sz="2000" kern="1200">
                <a:solidFill>
                  <a:schemeClr val="tx2"/>
                </a:solidFill>
                <a:latin typeface="Arial" charset="0"/>
                <a:ea typeface="+mn-ea"/>
                <a:cs typeface="+mn-cs"/>
              </a:defRPr>
            </a:lvl5pPr>
            <a:lvl6pPr marL="2286000" algn="l" defTabSz="914400" rtl="0" eaLnBrk="1" latinLnBrk="0" hangingPunct="1">
              <a:defRPr sz="2000" kern="1200">
                <a:solidFill>
                  <a:schemeClr val="tx2"/>
                </a:solidFill>
                <a:latin typeface="Arial" charset="0"/>
                <a:ea typeface="+mn-ea"/>
                <a:cs typeface="+mn-cs"/>
              </a:defRPr>
            </a:lvl6pPr>
            <a:lvl7pPr marL="2743200" algn="l" defTabSz="914400" rtl="0" eaLnBrk="1" latinLnBrk="0" hangingPunct="1">
              <a:defRPr sz="2000" kern="1200">
                <a:solidFill>
                  <a:schemeClr val="tx2"/>
                </a:solidFill>
                <a:latin typeface="Arial" charset="0"/>
                <a:ea typeface="+mn-ea"/>
                <a:cs typeface="+mn-cs"/>
              </a:defRPr>
            </a:lvl7pPr>
            <a:lvl8pPr marL="3200400" algn="l" defTabSz="914400" rtl="0" eaLnBrk="1" latinLnBrk="0" hangingPunct="1">
              <a:defRPr sz="2000" kern="1200">
                <a:solidFill>
                  <a:schemeClr val="tx2"/>
                </a:solidFill>
                <a:latin typeface="Arial" charset="0"/>
                <a:ea typeface="+mn-ea"/>
                <a:cs typeface="+mn-cs"/>
              </a:defRPr>
            </a:lvl8pPr>
            <a:lvl9pPr marL="3657600" algn="l" defTabSz="914400" rtl="0" eaLnBrk="1" latinLnBrk="0" hangingPunct="1">
              <a:defRPr sz="2000" kern="1200">
                <a:solidFill>
                  <a:schemeClr val="tx2"/>
                </a:solidFill>
                <a:latin typeface="Arial" charset="0"/>
                <a:ea typeface="+mn-ea"/>
                <a:cs typeface="+mn-cs"/>
              </a:defRPr>
            </a:lvl9pPr>
          </a:lstStyle>
          <a:p>
            <a:pPr algn="ctr" eaLnBrk="1" hangingPunct="1">
              <a:defRPr/>
            </a:pPr>
            <a:r>
              <a:rPr lang="en-US" altLang="en-US" sz="1100" dirty="0">
                <a:solidFill>
                  <a:schemeClr val="tx1"/>
                </a:solidFill>
                <a:latin typeface="Times New Roman" pitchFamily="18" charset="0"/>
              </a:rPr>
              <a:t>Copyright </a:t>
            </a:r>
            <a:r>
              <a:rPr lang="en-US" altLang="en-US" sz="1100" dirty="0" smtClean="0">
                <a:solidFill>
                  <a:schemeClr val="tx1"/>
                </a:solidFill>
                <a:latin typeface="Times New Roman" pitchFamily="18" charset="0"/>
              </a:rPr>
              <a:t>© 2015 </a:t>
            </a:r>
            <a:r>
              <a:rPr lang="en-US" altLang="en-US" sz="1100" dirty="0">
                <a:solidFill>
                  <a:schemeClr val="tx1"/>
                </a:solidFill>
                <a:latin typeface="Times New Roman" pitchFamily="18" charset="0"/>
              </a:rPr>
              <a:t>John Wiley &amp; Sons, Inc. All rights reserved.</a:t>
            </a:r>
          </a:p>
        </p:txBody>
      </p:sp>
    </p:spTree>
    <p:extLst>
      <p:ext uri="{BB962C8B-B14F-4D97-AF65-F5344CB8AC3E}">
        <p14:creationId xmlns:p14="http://schemas.microsoft.com/office/powerpoint/2010/main" val="1394841600"/>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amp; Content: Section 5 ">
    <p:spTree>
      <p:nvGrpSpPr>
        <p:cNvPr id="1" name=""/>
        <p:cNvGrpSpPr/>
        <p:nvPr/>
      </p:nvGrpSpPr>
      <p:grpSpPr>
        <a:xfrm>
          <a:off x="0" y="0"/>
          <a:ext cx="0" cy="0"/>
          <a:chOff x="0" y="0"/>
          <a:chExt cx="0" cy="0"/>
        </a:xfrm>
      </p:grpSpPr>
      <p:sp>
        <p:nvSpPr>
          <p:cNvPr id="50" name="Rectangle 49"/>
          <p:cNvSpPr/>
          <p:nvPr userDrawn="1"/>
        </p:nvSpPr>
        <p:spPr>
          <a:xfrm>
            <a:off x="0" y="0"/>
            <a:ext cx="9144000" cy="1447800"/>
          </a:xfrm>
          <a:prstGeom prst="rect">
            <a:avLst/>
          </a:prstGeom>
          <a:solidFill>
            <a:srgbClr val="0070C0">
              <a:alpha val="15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hasCustomPrompt="1"/>
          </p:nvPr>
        </p:nvSpPr>
        <p:spPr/>
        <p:txBody>
          <a:bodyPr/>
          <a:lstStyle>
            <a:lvl1pPr>
              <a:defRPr>
                <a:solidFill>
                  <a:schemeClr val="tx1"/>
                </a:solidFill>
              </a:defRPr>
            </a:lvl1pPr>
          </a:lstStyle>
          <a:p>
            <a:r>
              <a:rPr lang="en-US" dirty="0" smtClean="0"/>
              <a:t>Enter Section Name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Slide Number Placeholder 5"/>
          <p:cNvSpPr>
            <a:spLocks noGrp="1"/>
          </p:cNvSpPr>
          <p:nvPr>
            <p:ph type="sldNum" sz="quarter" idx="12"/>
          </p:nvPr>
        </p:nvSpPr>
        <p:spPr/>
        <p:txBody>
          <a:bodyPr/>
          <a:lstStyle/>
          <a:p>
            <a:fld id="{C8B16D92-55B8-4942-821A-D71B5E2C987B}" type="slidenum">
              <a:rPr lang="en-US" smtClean="0"/>
              <a:t>‹#›</a:t>
            </a:fld>
            <a:endParaRPr lang="en-US" dirty="0"/>
          </a:p>
        </p:txBody>
      </p:sp>
      <p:sp>
        <p:nvSpPr>
          <p:cNvPr id="42" name="Text Placeholder 41"/>
          <p:cNvSpPr>
            <a:spLocks noGrp="1"/>
          </p:cNvSpPr>
          <p:nvPr>
            <p:ph type="body" sz="quarter" idx="13" hasCustomPrompt="1"/>
          </p:nvPr>
        </p:nvSpPr>
        <p:spPr>
          <a:xfrm>
            <a:off x="0" y="0"/>
            <a:ext cx="304800" cy="68580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1</a:t>
            </a:r>
          </a:p>
        </p:txBody>
      </p:sp>
      <p:sp>
        <p:nvSpPr>
          <p:cNvPr id="43" name="Text Placeholder 41"/>
          <p:cNvSpPr>
            <a:spLocks noGrp="1"/>
          </p:cNvSpPr>
          <p:nvPr>
            <p:ph type="body" sz="quarter" idx="14" hasCustomPrompt="1"/>
          </p:nvPr>
        </p:nvSpPr>
        <p:spPr>
          <a:xfrm>
            <a:off x="304800" y="304800"/>
            <a:ext cx="304800" cy="6553200"/>
          </a:xfrm>
          <a:solidFill>
            <a:srgbClr val="92D05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2</a:t>
            </a:r>
          </a:p>
        </p:txBody>
      </p:sp>
      <p:sp>
        <p:nvSpPr>
          <p:cNvPr id="44" name="Text Placeholder 41"/>
          <p:cNvSpPr>
            <a:spLocks noGrp="1"/>
          </p:cNvSpPr>
          <p:nvPr>
            <p:ph type="body" sz="quarter" idx="15" hasCustomPrompt="1"/>
          </p:nvPr>
        </p:nvSpPr>
        <p:spPr>
          <a:xfrm>
            <a:off x="609600" y="685800"/>
            <a:ext cx="304800" cy="61722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3</a:t>
            </a:r>
          </a:p>
        </p:txBody>
      </p:sp>
      <p:sp>
        <p:nvSpPr>
          <p:cNvPr id="45" name="Text Placeholder 41"/>
          <p:cNvSpPr>
            <a:spLocks noGrp="1"/>
          </p:cNvSpPr>
          <p:nvPr>
            <p:ph type="body" sz="quarter" idx="16" hasCustomPrompt="1"/>
          </p:nvPr>
        </p:nvSpPr>
        <p:spPr>
          <a:xfrm>
            <a:off x="914400" y="1066800"/>
            <a:ext cx="304800" cy="5791200"/>
          </a:xfrm>
          <a:solidFill>
            <a:srgbClr val="92D05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4</a:t>
            </a:r>
          </a:p>
        </p:txBody>
      </p:sp>
      <p:sp>
        <p:nvSpPr>
          <p:cNvPr id="46" name="Text Placeholder 41"/>
          <p:cNvSpPr>
            <a:spLocks noGrp="1"/>
          </p:cNvSpPr>
          <p:nvPr>
            <p:ph type="body" sz="quarter" idx="17" hasCustomPrompt="1"/>
          </p:nvPr>
        </p:nvSpPr>
        <p:spPr>
          <a:xfrm>
            <a:off x="1219200" y="1447800"/>
            <a:ext cx="304800" cy="5435600"/>
          </a:xfrm>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5</a:t>
            </a:r>
          </a:p>
        </p:txBody>
      </p:sp>
      <p:cxnSp>
        <p:nvCxnSpPr>
          <p:cNvPr id="48" name="Straight Connector 47"/>
          <p:cNvCxnSpPr/>
          <p:nvPr userDrawn="1"/>
        </p:nvCxnSpPr>
        <p:spPr>
          <a:xfrm>
            <a:off x="1219200" y="1447800"/>
            <a:ext cx="7924800" cy="0"/>
          </a:xfrm>
          <a:prstGeom prst="line">
            <a:avLst/>
          </a:prstGeom>
        </p:spPr>
        <p:style>
          <a:lnRef idx="3">
            <a:schemeClr val="accent1"/>
          </a:lnRef>
          <a:fillRef idx="0">
            <a:schemeClr val="accent1"/>
          </a:fillRef>
          <a:effectRef idx="2">
            <a:schemeClr val="accent1"/>
          </a:effectRef>
          <a:fontRef idx="minor">
            <a:schemeClr val="tx1"/>
          </a:fontRef>
        </p:style>
      </p:cxnSp>
      <p:sp>
        <p:nvSpPr>
          <p:cNvPr id="12" name="TextBox 11"/>
          <p:cNvSpPr txBox="1">
            <a:spLocks noChangeArrowheads="1"/>
          </p:cNvSpPr>
          <p:nvPr userDrawn="1"/>
        </p:nvSpPr>
        <p:spPr bwMode="auto">
          <a:xfrm>
            <a:off x="0" y="6553200"/>
            <a:ext cx="9144000"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fontAlgn="base">
              <a:spcBef>
                <a:spcPct val="0"/>
              </a:spcBef>
              <a:spcAft>
                <a:spcPct val="0"/>
              </a:spcAft>
              <a:defRPr sz="2000" kern="1200">
                <a:solidFill>
                  <a:schemeClr val="tx2"/>
                </a:solidFill>
                <a:latin typeface="Arial" charset="0"/>
                <a:ea typeface="+mn-ea"/>
                <a:cs typeface="+mn-cs"/>
              </a:defRPr>
            </a:lvl1pPr>
            <a:lvl2pPr marL="457200" algn="l" rtl="0" fontAlgn="base">
              <a:spcBef>
                <a:spcPct val="0"/>
              </a:spcBef>
              <a:spcAft>
                <a:spcPct val="0"/>
              </a:spcAft>
              <a:defRPr sz="2000" kern="1200">
                <a:solidFill>
                  <a:schemeClr val="tx2"/>
                </a:solidFill>
                <a:latin typeface="Arial" charset="0"/>
                <a:ea typeface="+mn-ea"/>
                <a:cs typeface="+mn-cs"/>
              </a:defRPr>
            </a:lvl2pPr>
            <a:lvl3pPr marL="914400" algn="l" rtl="0" fontAlgn="base">
              <a:spcBef>
                <a:spcPct val="0"/>
              </a:spcBef>
              <a:spcAft>
                <a:spcPct val="0"/>
              </a:spcAft>
              <a:defRPr sz="2000" kern="1200">
                <a:solidFill>
                  <a:schemeClr val="tx2"/>
                </a:solidFill>
                <a:latin typeface="Arial" charset="0"/>
                <a:ea typeface="+mn-ea"/>
                <a:cs typeface="+mn-cs"/>
              </a:defRPr>
            </a:lvl3pPr>
            <a:lvl4pPr marL="1371600" algn="l" rtl="0" fontAlgn="base">
              <a:spcBef>
                <a:spcPct val="0"/>
              </a:spcBef>
              <a:spcAft>
                <a:spcPct val="0"/>
              </a:spcAft>
              <a:defRPr sz="2000" kern="1200">
                <a:solidFill>
                  <a:schemeClr val="tx2"/>
                </a:solidFill>
                <a:latin typeface="Arial" charset="0"/>
                <a:ea typeface="+mn-ea"/>
                <a:cs typeface="+mn-cs"/>
              </a:defRPr>
            </a:lvl4pPr>
            <a:lvl5pPr marL="1828800" algn="l" rtl="0" fontAlgn="base">
              <a:spcBef>
                <a:spcPct val="0"/>
              </a:spcBef>
              <a:spcAft>
                <a:spcPct val="0"/>
              </a:spcAft>
              <a:defRPr sz="2000" kern="1200">
                <a:solidFill>
                  <a:schemeClr val="tx2"/>
                </a:solidFill>
                <a:latin typeface="Arial" charset="0"/>
                <a:ea typeface="+mn-ea"/>
                <a:cs typeface="+mn-cs"/>
              </a:defRPr>
            </a:lvl5pPr>
            <a:lvl6pPr marL="2286000" algn="l" defTabSz="914400" rtl="0" eaLnBrk="1" latinLnBrk="0" hangingPunct="1">
              <a:defRPr sz="2000" kern="1200">
                <a:solidFill>
                  <a:schemeClr val="tx2"/>
                </a:solidFill>
                <a:latin typeface="Arial" charset="0"/>
                <a:ea typeface="+mn-ea"/>
                <a:cs typeface="+mn-cs"/>
              </a:defRPr>
            </a:lvl6pPr>
            <a:lvl7pPr marL="2743200" algn="l" defTabSz="914400" rtl="0" eaLnBrk="1" latinLnBrk="0" hangingPunct="1">
              <a:defRPr sz="2000" kern="1200">
                <a:solidFill>
                  <a:schemeClr val="tx2"/>
                </a:solidFill>
                <a:latin typeface="Arial" charset="0"/>
                <a:ea typeface="+mn-ea"/>
                <a:cs typeface="+mn-cs"/>
              </a:defRPr>
            </a:lvl7pPr>
            <a:lvl8pPr marL="3200400" algn="l" defTabSz="914400" rtl="0" eaLnBrk="1" latinLnBrk="0" hangingPunct="1">
              <a:defRPr sz="2000" kern="1200">
                <a:solidFill>
                  <a:schemeClr val="tx2"/>
                </a:solidFill>
                <a:latin typeface="Arial" charset="0"/>
                <a:ea typeface="+mn-ea"/>
                <a:cs typeface="+mn-cs"/>
              </a:defRPr>
            </a:lvl8pPr>
            <a:lvl9pPr marL="3657600" algn="l" defTabSz="914400" rtl="0" eaLnBrk="1" latinLnBrk="0" hangingPunct="1">
              <a:defRPr sz="2000" kern="1200">
                <a:solidFill>
                  <a:schemeClr val="tx2"/>
                </a:solidFill>
                <a:latin typeface="Arial" charset="0"/>
                <a:ea typeface="+mn-ea"/>
                <a:cs typeface="+mn-cs"/>
              </a:defRPr>
            </a:lvl9pPr>
          </a:lstStyle>
          <a:p>
            <a:pPr algn="ctr" eaLnBrk="1" hangingPunct="1">
              <a:defRPr/>
            </a:pPr>
            <a:r>
              <a:rPr lang="en-US" altLang="en-US" sz="1100" dirty="0">
                <a:solidFill>
                  <a:schemeClr val="tx1"/>
                </a:solidFill>
                <a:latin typeface="Times New Roman" pitchFamily="18" charset="0"/>
              </a:rPr>
              <a:t>Copyright </a:t>
            </a:r>
            <a:r>
              <a:rPr lang="en-US" altLang="en-US" sz="1100" dirty="0" smtClean="0">
                <a:solidFill>
                  <a:schemeClr val="tx1"/>
                </a:solidFill>
                <a:latin typeface="Times New Roman" pitchFamily="18" charset="0"/>
              </a:rPr>
              <a:t>© 2015 </a:t>
            </a:r>
            <a:r>
              <a:rPr lang="en-US" altLang="en-US" sz="1100" dirty="0">
                <a:solidFill>
                  <a:schemeClr val="tx1"/>
                </a:solidFill>
                <a:latin typeface="Times New Roman" pitchFamily="18" charset="0"/>
              </a:rPr>
              <a:t>John Wiley &amp; Sons, Inc. All rights reserved.</a:t>
            </a:r>
          </a:p>
        </p:txBody>
      </p:sp>
    </p:spTree>
    <p:extLst>
      <p:ext uri="{BB962C8B-B14F-4D97-AF65-F5344CB8AC3E}">
        <p14:creationId xmlns:p14="http://schemas.microsoft.com/office/powerpoint/2010/main" val="702345856"/>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wo Content Section 1">
    <p:spTree>
      <p:nvGrpSpPr>
        <p:cNvPr id="1" name=""/>
        <p:cNvGrpSpPr/>
        <p:nvPr/>
      </p:nvGrpSpPr>
      <p:grpSpPr>
        <a:xfrm>
          <a:off x="0" y="0"/>
          <a:ext cx="0" cy="0"/>
          <a:chOff x="0" y="0"/>
          <a:chExt cx="0" cy="0"/>
        </a:xfrm>
      </p:grpSpPr>
      <p:sp>
        <p:nvSpPr>
          <p:cNvPr id="13" name="Rectangle 12"/>
          <p:cNvSpPr/>
          <p:nvPr userDrawn="1"/>
        </p:nvSpPr>
        <p:spPr>
          <a:xfrm>
            <a:off x="0" y="0"/>
            <a:ext cx="9144000" cy="1447800"/>
          </a:xfrm>
          <a:prstGeom prst="rect">
            <a:avLst/>
          </a:prstGeom>
          <a:solidFill>
            <a:srgbClr val="0070C0">
              <a:alpha val="15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600200" y="1600200"/>
            <a:ext cx="3511296" cy="4525963"/>
          </a:xfrm>
        </p:spPr>
        <p:txBody>
          <a:bodyPr>
            <a:normAutofit/>
          </a:bodyPr>
          <a:lstStyle>
            <a:lvl1pPr>
              <a:defRPr sz="2200"/>
            </a:lvl1pPr>
            <a:lvl2pPr>
              <a:defRPr sz="2200"/>
            </a:lvl2pPr>
            <a:lvl3pPr>
              <a:defRPr sz="2200"/>
            </a:lvl3pPr>
            <a:lvl4pPr>
              <a:defRPr sz="2200"/>
            </a:lvl4pPr>
            <a:lvl5pPr>
              <a:defRPr sz="22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181600" y="1600200"/>
            <a:ext cx="3508248" cy="4525963"/>
          </a:xfrm>
        </p:spPr>
        <p:txBody>
          <a:bodyPr>
            <a:normAutofit/>
          </a:bodyPr>
          <a:lstStyle>
            <a:lvl1pPr>
              <a:defRPr sz="2200"/>
            </a:lvl1pPr>
            <a:lvl2pPr>
              <a:defRPr sz="2200"/>
            </a:lvl2pPr>
            <a:lvl3pPr>
              <a:defRPr sz="2200"/>
            </a:lvl3pPr>
            <a:lvl4pPr>
              <a:defRPr sz="2200"/>
            </a:lvl4pPr>
            <a:lvl5pPr>
              <a:defRPr sz="22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Slide Number Placeholder 6"/>
          <p:cNvSpPr>
            <a:spLocks noGrp="1"/>
          </p:cNvSpPr>
          <p:nvPr>
            <p:ph type="sldNum" sz="quarter" idx="12"/>
          </p:nvPr>
        </p:nvSpPr>
        <p:spPr/>
        <p:txBody>
          <a:bodyPr/>
          <a:lstStyle/>
          <a:p>
            <a:fld id="{C8B16D92-55B8-4942-821A-D71B5E2C987B}" type="slidenum">
              <a:rPr lang="en-US" smtClean="0"/>
              <a:t>‹#›</a:t>
            </a:fld>
            <a:endParaRPr lang="en-US" dirty="0"/>
          </a:p>
        </p:txBody>
      </p:sp>
      <p:sp>
        <p:nvSpPr>
          <p:cNvPr id="8" name="Text Placeholder 41"/>
          <p:cNvSpPr>
            <a:spLocks noGrp="1"/>
          </p:cNvSpPr>
          <p:nvPr>
            <p:ph type="body" sz="quarter" idx="13" hasCustomPrompt="1"/>
          </p:nvPr>
        </p:nvSpPr>
        <p:spPr>
          <a:xfrm>
            <a:off x="0" y="0"/>
            <a:ext cx="304800" cy="68580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1</a:t>
            </a:r>
          </a:p>
        </p:txBody>
      </p:sp>
      <p:cxnSp>
        <p:nvCxnSpPr>
          <p:cNvPr id="14" name="Straight Connector 13"/>
          <p:cNvCxnSpPr/>
          <p:nvPr userDrawn="1"/>
        </p:nvCxnSpPr>
        <p:spPr>
          <a:xfrm>
            <a:off x="304800" y="1447800"/>
            <a:ext cx="8839200" cy="0"/>
          </a:xfrm>
          <a:prstGeom prst="line">
            <a:avLst/>
          </a:prstGeom>
        </p:spPr>
        <p:style>
          <a:lnRef idx="3">
            <a:schemeClr val="accent1"/>
          </a:lnRef>
          <a:fillRef idx="0">
            <a:schemeClr val="accent1"/>
          </a:fillRef>
          <a:effectRef idx="2">
            <a:schemeClr val="accent1"/>
          </a:effectRef>
          <a:fontRef idx="minor">
            <a:schemeClr val="tx1"/>
          </a:fontRef>
        </p:style>
      </p:cxnSp>
      <p:sp>
        <p:nvSpPr>
          <p:cNvPr id="11" name="TextBox 10"/>
          <p:cNvSpPr txBox="1">
            <a:spLocks noChangeArrowheads="1"/>
          </p:cNvSpPr>
          <p:nvPr userDrawn="1"/>
        </p:nvSpPr>
        <p:spPr bwMode="auto">
          <a:xfrm>
            <a:off x="0" y="6553200"/>
            <a:ext cx="9144000"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fontAlgn="base">
              <a:spcBef>
                <a:spcPct val="0"/>
              </a:spcBef>
              <a:spcAft>
                <a:spcPct val="0"/>
              </a:spcAft>
              <a:defRPr sz="2000" kern="1200">
                <a:solidFill>
                  <a:schemeClr val="tx2"/>
                </a:solidFill>
                <a:latin typeface="Arial" charset="0"/>
                <a:ea typeface="+mn-ea"/>
                <a:cs typeface="+mn-cs"/>
              </a:defRPr>
            </a:lvl1pPr>
            <a:lvl2pPr marL="457200" algn="l" rtl="0" fontAlgn="base">
              <a:spcBef>
                <a:spcPct val="0"/>
              </a:spcBef>
              <a:spcAft>
                <a:spcPct val="0"/>
              </a:spcAft>
              <a:defRPr sz="2000" kern="1200">
                <a:solidFill>
                  <a:schemeClr val="tx2"/>
                </a:solidFill>
                <a:latin typeface="Arial" charset="0"/>
                <a:ea typeface="+mn-ea"/>
                <a:cs typeface="+mn-cs"/>
              </a:defRPr>
            </a:lvl2pPr>
            <a:lvl3pPr marL="914400" algn="l" rtl="0" fontAlgn="base">
              <a:spcBef>
                <a:spcPct val="0"/>
              </a:spcBef>
              <a:spcAft>
                <a:spcPct val="0"/>
              </a:spcAft>
              <a:defRPr sz="2000" kern="1200">
                <a:solidFill>
                  <a:schemeClr val="tx2"/>
                </a:solidFill>
                <a:latin typeface="Arial" charset="0"/>
                <a:ea typeface="+mn-ea"/>
                <a:cs typeface="+mn-cs"/>
              </a:defRPr>
            </a:lvl3pPr>
            <a:lvl4pPr marL="1371600" algn="l" rtl="0" fontAlgn="base">
              <a:spcBef>
                <a:spcPct val="0"/>
              </a:spcBef>
              <a:spcAft>
                <a:spcPct val="0"/>
              </a:spcAft>
              <a:defRPr sz="2000" kern="1200">
                <a:solidFill>
                  <a:schemeClr val="tx2"/>
                </a:solidFill>
                <a:latin typeface="Arial" charset="0"/>
                <a:ea typeface="+mn-ea"/>
                <a:cs typeface="+mn-cs"/>
              </a:defRPr>
            </a:lvl4pPr>
            <a:lvl5pPr marL="1828800" algn="l" rtl="0" fontAlgn="base">
              <a:spcBef>
                <a:spcPct val="0"/>
              </a:spcBef>
              <a:spcAft>
                <a:spcPct val="0"/>
              </a:spcAft>
              <a:defRPr sz="2000" kern="1200">
                <a:solidFill>
                  <a:schemeClr val="tx2"/>
                </a:solidFill>
                <a:latin typeface="Arial" charset="0"/>
                <a:ea typeface="+mn-ea"/>
                <a:cs typeface="+mn-cs"/>
              </a:defRPr>
            </a:lvl5pPr>
            <a:lvl6pPr marL="2286000" algn="l" defTabSz="914400" rtl="0" eaLnBrk="1" latinLnBrk="0" hangingPunct="1">
              <a:defRPr sz="2000" kern="1200">
                <a:solidFill>
                  <a:schemeClr val="tx2"/>
                </a:solidFill>
                <a:latin typeface="Arial" charset="0"/>
                <a:ea typeface="+mn-ea"/>
                <a:cs typeface="+mn-cs"/>
              </a:defRPr>
            </a:lvl6pPr>
            <a:lvl7pPr marL="2743200" algn="l" defTabSz="914400" rtl="0" eaLnBrk="1" latinLnBrk="0" hangingPunct="1">
              <a:defRPr sz="2000" kern="1200">
                <a:solidFill>
                  <a:schemeClr val="tx2"/>
                </a:solidFill>
                <a:latin typeface="Arial" charset="0"/>
                <a:ea typeface="+mn-ea"/>
                <a:cs typeface="+mn-cs"/>
              </a:defRPr>
            </a:lvl7pPr>
            <a:lvl8pPr marL="3200400" algn="l" defTabSz="914400" rtl="0" eaLnBrk="1" latinLnBrk="0" hangingPunct="1">
              <a:defRPr sz="2000" kern="1200">
                <a:solidFill>
                  <a:schemeClr val="tx2"/>
                </a:solidFill>
                <a:latin typeface="Arial" charset="0"/>
                <a:ea typeface="+mn-ea"/>
                <a:cs typeface="+mn-cs"/>
              </a:defRPr>
            </a:lvl8pPr>
            <a:lvl9pPr marL="3657600" algn="l" defTabSz="914400" rtl="0" eaLnBrk="1" latinLnBrk="0" hangingPunct="1">
              <a:defRPr sz="2000" kern="1200">
                <a:solidFill>
                  <a:schemeClr val="tx2"/>
                </a:solidFill>
                <a:latin typeface="Arial" charset="0"/>
                <a:ea typeface="+mn-ea"/>
                <a:cs typeface="+mn-cs"/>
              </a:defRPr>
            </a:lvl9pPr>
          </a:lstStyle>
          <a:p>
            <a:pPr algn="ctr" eaLnBrk="1" hangingPunct="1">
              <a:defRPr/>
            </a:pPr>
            <a:r>
              <a:rPr lang="en-US" altLang="en-US" sz="1100" dirty="0">
                <a:solidFill>
                  <a:schemeClr val="tx1"/>
                </a:solidFill>
                <a:latin typeface="Times New Roman" pitchFamily="18" charset="0"/>
              </a:rPr>
              <a:t>Copyright </a:t>
            </a:r>
            <a:r>
              <a:rPr lang="en-US" altLang="en-US" sz="1100" dirty="0" smtClean="0">
                <a:solidFill>
                  <a:schemeClr val="tx1"/>
                </a:solidFill>
                <a:latin typeface="Times New Roman" pitchFamily="18" charset="0"/>
              </a:rPr>
              <a:t>© 2015 </a:t>
            </a:r>
            <a:r>
              <a:rPr lang="en-US" altLang="en-US" sz="1100" dirty="0">
                <a:solidFill>
                  <a:schemeClr val="tx1"/>
                </a:solidFill>
                <a:latin typeface="Times New Roman" pitchFamily="18" charset="0"/>
              </a:rPr>
              <a:t>John Wiley &amp; Sons, Inc. All rights reserved.</a:t>
            </a:r>
          </a:p>
        </p:txBody>
      </p:sp>
    </p:spTree>
    <p:extLst>
      <p:ext uri="{BB962C8B-B14F-4D97-AF65-F5344CB8AC3E}">
        <p14:creationId xmlns:p14="http://schemas.microsoft.com/office/powerpoint/2010/main" val="107164775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371600" y="274638"/>
            <a:ext cx="7315200" cy="114300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600200" y="1600200"/>
            <a:ext cx="7086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Slide Number Placeholder 5"/>
          <p:cNvSpPr>
            <a:spLocks noGrp="1"/>
          </p:cNvSpPr>
          <p:nvPr>
            <p:ph type="sldNum" sz="quarter" idx="4"/>
          </p:nvPr>
        </p:nvSpPr>
        <p:spPr>
          <a:xfrm>
            <a:off x="8229600" y="6356350"/>
            <a:ext cx="457200" cy="365125"/>
          </a:xfrm>
          <a:prstGeom prst="rect">
            <a:avLst/>
          </a:prstGeom>
          <a:solidFill>
            <a:srgbClr val="92D05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lIns="91440" tIns="45720" rIns="91440" bIns="45720" rtlCol="0" anchor="ctr"/>
          <a:lstStyle>
            <a:lvl1pPr algn="ctr">
              <a:defRPr sz="1200">
                <a:solidFill>
                  <a:schemeClr val="tx1"/>
                </a:solidFill>
              </a:defRPr>
            </a:lvl1pPr>
          </a:lstStyle>
          <a:p>
            <a:fld id="{C8B16D92-55B8-4942-821A-D71B5E2C987B}" type="slidenum">
              <a:rPr lang="en-US" smtClean="0"/>
              <a:pPr/>
              <a:t>‹#›</a:t>
            </a:fld>
            <a:endParaRPr lang="en-US" dirty="0"/>
          </a:p>
        </p:txBody>
      </p:sp>
    </p:spTree>
    <p:extLst>
      <p:ext uri="{BB962C8B-B14F-4D97-AF65-F5344CB8AC3E}">
        <p14:creationId xmlns:p14="http://schemas.microsoft.com/office/powerpoint/2010/main" val="3990547534"/>
      </p:ext>
    </p:extLst>
  </p:cSld>
  <p:clrMap bg1="lt1" tx1="dk1" bg2="lt2" tx2="dk2" accent1="accent1" accent2="accent2" accent3="accent3" accent4="accent4" accent5="accent5" accent6="accent6" hlink="hlink" folHlink="folHlink"/>
  <p:sldLayoutIdLst>
    <p:sldLayoutId id="2147483649" r:id="rId1"/>
    <p:sldLayoutId id="2147483651" r:id="rId2"/>
    <p:sldLayoutId id="2147483680" r:id="rId3"/>
    <p:sldLayoutId id="2147483663" r:id="rId4"/>
    <p:sldLayoutId id="2147483662" r:id="rId5"/>
    <p:sldLayoutId id="2147483661" r:id="rId6"/>
    <p:sldLayoutId id="2147483660" r:id="rId7"/>
    <p:sldLayoutId id="2147483650" r:id="rId8"/>
    <p:sldLayoutId id="2147483667" r:id="rId9"/>
    <p:sldLayoutId id="2147483666" r:id="rId10"/>
    <p:sldLayoutId id="2147483665" r:id="rId11"/>
    <p:sldLayoutId id="2147483664" r:id="rId12"/>
    <p:sldLayoutId id="2147483652" r:id="rId13"/>
    <p:sldLayoutId id="2147483671" r:id="rId14"/>
    <p:sldLayoutId id="2147483670" r:id="rId15"/>
    <p:sldLayoutId id="2147483669" r:id="rId16"/>
    <p:sldLayoutId id="2147483668" r:id="rId17"/>
    <p:sldLayoutId id="2147483653" r:id="rId18"/>
    <p:sldLayoutId id="2147483675" r:id="rId19"/>
    <p:sldLayoutId id="2147483674" r:id="rId20"/>
    <p:sldLayoutId id="2147483673" r:id="rId21"/>
    <p:sldLayoutId id="2147483672" r:id="rId22"/>
    <p:sldLayoutId id="2147483654" r:id="rId23"/>
    <p:sldLayoutId id="2147483679" r:id="rId24"/>
    <p:sldLayoutId id="2147483678" r:id="rId25"/>
    <p:sldLayoutId id="2147483677" r:id="rId26"/>
    <p:sldLayoutId id="2147483676" r:id="rId27"/>
    <p:sldLayoutId id="2147483655" r:id="rId28"/>
  </p:sldLayoutIdLst>
  <p:timing>
    <p:tnLst>
      <p:par>
        <p:cTn id="1" dur="indefinite" restart="never" nodeType="tmRoot"/>
      </p:par>
    </p:tnLst>
  </p:timing>
  <p:txStyles>
    <p:titleStyle>
      <a:lvl1pPr algn="l" defTabSz="914400" rtl="0" eaLnBrk="1" latinLnBrk="0" hangingPunct="1">
        <a:spcBef>
          <a:spcPct val="0"/>
        </a:spcBef>
        <a:buNone/>
        <a:defRPr sz="40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2200" b="1" kern="1200">
          <a:solidFill>
            <a:srgbClr val="0070C0"/>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2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2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2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2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4.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4.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4.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Chapter 13</a:t>
            </a:r>
            <a:endParaRPr lang="en-US" dirty="0"/>
          </a:p>
        </p:txBody>
      </p:sp>
      <p:sp>
        <p:nvSpPr>
          <p:cNvPr id="3" name="Subtitle 2"/>
          <p:cNvSpPr>
            <a:spLocks noGrp="1"/>
          </p:cNvSpPr>
          <p:nvPr>
            <p:ph type="subTitle" idx="1"/>
          </p:nvPr>
        </p:nvSpPr>
        <p:spPr/>
        <p:txBody>
          <a:bodyPr>
            <a:normAutofit/>
          </a:bodyPr>
          <a:lstStyle/>
          <a:p>
            <a:r>
              <a:rPr lang="en-US" dirty="0"/>
              <a:t>Project </a:t>
            </a:r>
            <a:r>
              <a:rPr lang="en-US" dirty="0" smtClean="0"/>
              <a:t>Management and </a:t>
            </a:r>
            <a:r>
              <a:rPr lang="en-US" dirty="0"/>
              <a:t>SDLC</a:t>
            </a:r>
          </a:p>
        </p:txBody>
      </p:sp>
    </p:spTree>
    <p:extLst>
      <p:ext uri="{BB962C8B-B14F-4D97-AF65-F5344CB8AC3E}">
        <p14:creationId xmlns:p14="http://schemas.microsoft.com/office/powerpoint/2010/main" val="79641649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US" dirty="0"/>
              <a:t>Project Planning, Execution, and Budget</a:t>
            </a:r>
          </a:p>
        </p:txBody>
      </p:sp>
      <p:sp>
        <p:nvSpPr>
          <p:cNvPr id="6" name="Content Placeholder 5"/>
          <p:cNvSpPr>
            <a:spLocks noGrp="1"/>
          </p:cNvSpPr>
          <p:nvPr>
            <p:ph idx="1"/>
          </p:nvPr>
        </p:nvSpPr>
        <p:spPr/>
        <p:txBody>
          <a:bodyPr>
            <a:normAutofit/>
          </a:bodyPr>
          <a:lstStyle/>
          <a:p>
            <a:r>
              <a:rPr lang="en-US" dirty="0" smtClean="0"/>
              <a:t>Project Business Case</a:t>
            </a:r>
            <a:endParaRPr lang="en-US" dirty="0"/>
          </a:p>
          <a:p>
            <a:pPr lvl="1"/>
            <a:r>
              <a:rPr lang="en-US" dirty="0" smtClean="0"/>
              <a:t>Identifies </a:t>
            </a:r>
            <a:r>
              <a:rPr lang="en-US" dirty="0"/>
              <a:t>an opportunity, problem, or need and the </a:t>
            </a:r>
            <a:r>
              <a:rPr lang="en-US" dirty="0" smtClean="0"/>
              <a:t>desired business </a:t>
            </a:r>
            <a:r>
              <a:rPr lang="en-US" dirty="0"/>
              <a:t>outcomes of the </a:t>
            </a:r>
            <a:r>
              <a:rPr lang="en-US" dirty="0" smtClean="0"/>
              <a:t>project.</a:t>
            </a:r>
          </a:p>
          <a:p>
            <a:r>
              <a:rPr lang="en-US" dirty="0" smtClean="0"/>
              <a:t>Statement of Work (SOW)</a:t>
            </a:r>
            <a:endParaRPr lang="en-US" dirty="0"/>
          </a:p>
          <a:p>
            <a:pPr lvl="1"/>
            <a:r>
              <a:rPr lang="en-US" dirty="0" smtClean="0"/>
              <a:t>A definitive statement that </a:t>
            </a:r>
            <a:r>
              <a:rPr lang="en-US" i="1" dirty="0" smtClean="0"/>
              <a:t>defines the project plan</a:t>
            </a:r>
            <a:r>
              <a:rPr lang="en-US" dirty="0" smtClean="0"/>
              <a:t>, but does not offer any options or alternatives in the scope.</a:t>
            </a:r>
          </a:p>
          <a:p>
            <a:pPr lvl="1"/>
            <a:r>
              <a:rPr lang="en-US" dirty="0" smtClean="0"/>
              <a:t>After the project plan in the SOW is reviewed, a </a:t>
            </a:r>
            <a:r>
              <a:rPr lang="en-US" b="1" dirty="0" smtClean="0"/>
              <a:t>go or no-go decision</a:t>
            </a:r>
            <a:r>
              <a:rPr lang="en-US" dirty="0" smtClean="0"/>
              <a:t> is made.</a:t>
            </a:r>
          </a:p>
          <a:p>
            <a:r>
              <a:rPr lang="en-US" dirty="0" smtClean="0"/>
              <a:t>Go/No-Go Decision</a:t>
            </a:r>
            <a:endParaRPr lang="en-US" dirty="0"/>
          </a:p>
          <a:p>
            <a:pPr lvl="1"/>
            <a:r>
              <a:rPr lang="en-US" dirty="0" smtClean="0"/>
              <a:t>Formal decision made by PM, sponsor, and appropriate executives and stakeholders.</a:t>
            </a:r>
          </a:p>
          <a:p>
            <a:pPr lvl="1"/>
            <a:endParaRPr lang="en-US" dirty="0" smtClean="0"/>
          </a:p>
        </p:txBody>
      </p:sp>
      <p:sp>
        <p:nvSpPr>
          <p:cNvPr id="7" name="Text Placeholder 6"/>
          <p:cNvSpPr>
            <a:spLocks noGrp="1"/>
          </p:cNvSpPr>
          <p:nvPr>
            <p:ph type="body" sz="quarter" idx="13"/>
          </p:nvPr>
        </p:nvSpPr>
        <p:spPr/>
        <p:txBody>
          <a:bodyPr/>
          <a:lstStyle/>
          <a:p>
            <a:r>
              <a:rPr lang="en-US" dirty="0"/>
              <a:t>Chapter </a:t>
            </a:r>
            <a:r>
              <a:rPr lang="en-US" dirty="0" smtClean="0"/>
              <a:t>13</a:t>
            </a:r>
            <a:endParaRPr lang="en-US" dirty="0"/>
          </a:p>
        </p:txBody>
      </p:sp>
    </p:spTree>
    <p:extLst>
      <p:ext uri="{BB962C8B-B14F-4D97-AF65-F5344CB8AC3E}">
        <p14:creationId xmlns:p14="http://schemas.microsoft.com/office/powerpoint/2010/main" val="316945843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Right Arrow 30"/>
          <p:cNvSpPr/>
          <p:nvPr/>
        </p:nvSpPr>
        <p:spPr>
          <a:xfrm rot="5400000">
            <a:off x="4052923" y="4264755"/>
            <a:ext cx="662582" cy="347001"/>
          </a:xfrm>
          <a:prstGeom prst="rightArrow">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Right Arrow 29"/>
          <p:cNvSpPr/>
          <p:nvPr/>
        </p:nvSpPr>
        <p:spPr>
          <a:xfrm rot="5400000">
            <a:off x="4034136" y="2724779"/>
            <a:ext cx="662582" cy="347001"/>
          </a:xfrm>
          <a:prstGeom prst="rightArrow">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Title 4"/>
          <p:cNvSpPr>
            <a:spLocks noGrp="1"/>
          </p:cNvSpPr>
          <p:nvPr>
            <p:ph type="title"/>
          </p:nvPr>
        </p:nvSpPr>
        <p:spPr/>
        <p:txBody>
          <a:bodyPr>
            <a:normAutofit fontScale="90000"/>
          </a:bodyPr>
          <a:lstStyle/>
          <a:p>
            <a:r>
              <a:rPr lang="en-US" dirty="0"/>
              <a:t>Project Planning, Execution, and Budget</a:t>
            </a:r>
          </a:p>
        </p:txBody>
      </p:sp>
      <p:sp>
        <p:nvSpPr>
          <p:cNvPr id="7" name="Text Placeholder 6"/>
          <p:cNvSpPr>
            <a:spLocks noGrp="1"/>
          </p:cNvSpPr>
          <p:nvPr>
            <p:ph type="body" sz="quarter" idx="13"/>
          </p:nvPr>
        </p:nvSpPr>
        <p:spPr/>
        <p:txBody>
          <a:bodyPr/>
          <a:lstStyle/>
          <a:p>
            <a:r>
              <a:rPr lang="en-US" dirty="0"/>
              <a:t>Chapter </a:t>
            </a:r>
            <a:r>
              <a:rPr lang="en-US" dirty="0" smtClean="0"/>
              <a:t>13</a:t>
            </a:r>
            <a:endParaRPr lang="en-US" dirty="0"/>
          </a:p>
        </p:txBody>
      </p:sp>
      <p:sp>
        <p:nvSpPr>
          <p:cNvPr id="3" name="TextBox 2"/>
          <p:cNvSpPr txBox="1"/>
          <p:nvPr/>
        </p:nvSpPr>
        <p:spPr>
          <a:xfrm>
            <a:off x="1701801" y="5943600"/>
            <a:ext cx="5715000" cy="369332"/>
          </a:xfrm>
          <a:prstGeom prst="rect">
            <a:avLst/>
          </a:prstGeom>
          <a:noFill/>
        </p:spPr>
        <p:txBody>
          <a:bodyPr wrap="square" rtlCol="0">
            <a:spAutoFit/>
          </a:bodyPr>
          <a:lstStyle/>
          <a:p>
            <a:pPr marL="515938" indent="-515938"/>
            <a:r>
              <a:rPr lang="en-US" b="1" dirty="0" smtClean="0"/>
              <a:t>13.4</a:t>
            </a:r>
            <a:r>
              <a:rPr lang="en-US" dirty="0" smtClean="0"/>
              <a:t> Project management key stages and activities.</a:t>
            </a:r>
            <a:endParaRPr lang="en-US" dirty="0"/>
          </a:p>
        </p:txBody>
      </p:sp>
      <p:grpSp>
        <p:nvGrpSpPr>
          <p:cNvPr id="9" name="Diagram group"/>
          <p:cNvGrpSpPr/>
          <p:nvPr/>
        </p:nvGrpSpPr>
        <p:grpSpPr>
          <a:xfrm>
            <a:off x="524933" y="1689595"/>
            <a:ext cx="1934765" cy="1160859"/>
            <a:chOff x="0" y="0"/>
            <a:chExt cx="1934765" cy="1160859"/>
          </a:xfrm>
          <a:scene3d>
            <a:camera prst="perspectiveLeft" zoom="91000"/>
            <a:lightRig rig="threePt" dir="t">
              <a:rot lat="0" lon="0" rev="20640000"/>
            </a:lightRig>
          </a:scene3d>
        </p:grpSpPr>
        <p:grpSp>
          <p:nvGrpSpPr>
            <p:cNvPr id="10" name="Group 9"/>
            <p:cNvGrpSpPr/>
            <p:nvPr/>
          </p:nvGrpSpPr>
          <p:grpSpPr>
            <a:xfrm>
              <a:off x="0" y="0"/>
              <a:ext cx="1934765" cy="1160859"/>
              <a:chOff x="0" y="0"/>
              <a:chExt cx="1934765" cy="1160859"/>
            </a:xfrm>
          </p:grpSpPr>
          <p:sp>
            <p:nvSpPr>
              <p:cNvPr id="11" name="Rounded Rectangle 10"/>
              <p:cNvSpPr/>
              <p:nvPr/>
            </p:nvSpPr>
            <p:spPr>
              <a:xfrm>
                <a:off x="0" y="0"/>
                <a:ext cx="1934765" cy="1160859"/>
              </a:xfrm>
              <a:prstGeom prst="roundRect">
                <a:avLst>
                  <a:gd name="adj" fmla="val 10000"/>
                </a:avLst>
              </a:prstGeom>
              <a:sp3d extrusionH="50600" prstMaterial="metal">
                <a:bevelT w="101600" h="80600" prst="relaxedInset"/>
                <a:bevelB w="80600" h="80600" prst="relaxedInset"/>
              </a:sp3d>
            </p:spPr>
            <p:style>
              <a:lnRef idx="0">
                <a:schemeClr val="lt1">
                  <a:hueOff val="0"/>
                  <a:satOff val="0"/>
                  <a:lumOff val="0"/>
                  <a:alphaOff val="0"/>
                </a:schemeClr>
              </a:lnRef>
              <a:fillRef idx="1">
                <a:schemeClr val="accent1">
                  <a:hueOff val="0"/>
                  <a:satOff val="0"/>
                  <a:lumOff val="0"/>
                  <a:alphaOff val="0"/>
                </a:schemeClr>
              </a:fillRef>
              <a:effectRef idx="1">
                <a:schemeClr val="accent1">
                  <a:hueOff val="0"/>
                  <a:satOff val="0"/>
                  <a:lumOff val="0"/>
                  <a:alphaOff val="0"/>
                </a:schemeClr>
              </a:effectRef>
              <a:fontRef idx="minor">
                <a:schemeClr val="dk1"/>
              </a:fontRef>
            </p:style>
          </p:sp>
          <p:sp>
            <p:nvSpPr>
              <p:cNvPr id="12" name="Rounded Rectangle 4"/>
              <p:cNvSpPr/>
              <p:nvPr/>
            </p:nvSpPr>
            <p:spPr>
              <a:xfrm>
                <a:off x="34000" y="34000"/>
                <a:ext cx="1866765" cy="1092859"/>
              </a:xfrm>
              <a:prstGeom prst="rect">
                <a:avLst/>
              </a:prstGeom>
              <a:sp3d/>
            </p:spPr>
            <p:style>
              <a:lnRef idx="0">
                <a:scrgbClr r="0" g="0" b="0"/>
              </a:lnRef>
              <a:fillRef idx="0">
                <a:scrgbClr r="0" g="0" b="0"/>
              </a:fillRef>
              <a:effectRef idx="0">
                <a:scrgbClr r="0" g="0" b="0"/>
              </a:effectRef>
              <a:fontRef idx="minor">
                <a:schemeClr val="dk1"/>
              </a:fontRef>
            </p:style>
            <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US" sz="1800" kern="1200" dirty="0" smtClean="0"/>
                  <a:t>Business case &amp; SOW</a:t>
                </a:r>
                <a:endParaRPr lang="en-US" sz="1800" kern="1200" dirty="0"/>
              </a:p>
            </p:txBody>
          </p:sp>
        </p:grpSp>
      </p:grpSp>
      <p:grpSp>
        <p:nvGrpSpPr>
          <p:cNvPr id="13" name="Diagram group"/>
          <p:cNvGrpSpPr/>
          <p:nvPr/>
        </p:nvGrpSpPr>
        <p:grpSpPr>
          <a:xfrm>
            <a:off x="3281032" y="1718600"/>
            <a:ext cx="1934765" cy="1160859"/>
            <a:chOff x="533404" y="1676405"/>
            <a:chExt cx="1934765" cy="1160859"/>
          </a:xfrm>
          <a:scene3d>
            <a:camera prst="perspectiveLeft" zoom="91000"/>
            <a:lightRig rig="threePt" dir="t">
              <a:rot lat="0" lon="0" rev="20640000"/>
            </a:lightRig>
          </a:scene3d>
        </p:grpSpPr>
        <p:grpSp>
          <p:nvGrpSpPr>
            <p:cNvPr id="14" name="Group 13"/>
            <p:cNvGrpSpPr/>
            <p:nvPr/>
          </p:nvGrpSpPr>
          <p:grpSpPr>
            <a:xfrm>
              <a:off x="533404" y="1676405"/>
              <a:ext cx="1934765" cy="1160859"/>
              <a:chOff x="533404" y="1676405"/>
              <a:chExt cx="1934765" cy="1160859"/>
            </a:xfrm>
          </p:grpSpPr>
          <p:sp>
            <p:nvSpPr>
              <p:cNvPr id="15" name="Rounded Rectangle 14"/>
              <p:cNvSpPr/>
              <p:nvPr/>
            </p:nvSpPr>
            <p:spPr>
              <a:xfrm>
                <a:off x="533404" y="1676405"/>
                <a:ext cx="1934765" cy="1160859"/>
              </a:xfrm>
              <a:prstGeom prst="roundRect">
                <a:avLst>
                  <a:gd name="adj" fmla="val 10000"/>
                </a:avLst>
              </a:prstGeom>
              <a:sp3d extrusionH="50600" prstMaterial="metal">
                <a:bevelT w="101600" h="80600" prst="relaxedInset"/>
                <a:bevelB w="80600" h="80600" prst="relaxedInset"/>
              </a:sp3d>
            </p:spPr>
            <p:style>
              <a:lnRef idx="0">
                <a:schemeClr val="lt1">
                  <a:hueOff val="0"/>
                  <a:satOff val="0"/>
                  <a:lumOff val="0"/>
                  <a:alphaOff val="0"/>
                </a:schemeClr>
              </a:lnRef>
              <a:fillRef idx="1">
                <a:schemeClr val="accent1">
                  <a:hueOff val="0"/>
                  <a:satOff val="0"/>
                  <a:lumOff val="0"/>
                  <a:alphaOff val="0"/>
                </a:schemeClr>
              </a:fillRef>
              <a:effectRef idx="1">
                <a:schemeClr val="accent1">
                  <a:hueOff val="0"/>
                  <a:satOff val="0"/>
                  <a:lumOff val="0"/>
                  <a:alphaOff val="0"/>
                </a:schemeClr>
              </a:effectRef>
              <a:fontRef idx="minor">
                <a:schemeClr val="dk1"/>
              </a:fontRef>
            </p:style>
          </p:sp>
          <p:sp>
            <p:nvSpPr>
              <p:cNvPr id="16" name="Rounded Rectangle 4"/>
              <p:cNvSpPr/>
              <p:nvPr/>
            </p:nvSpPr>
            <p:spPr>
              <a:xfrm>
                <a:off x="567404" y="1710405"/>
                <a:ext cx="1866765" cy="1092859"/>
              </a:xfrm>
              <a:prstGeom prst="rect">
                <a:avLst/>
              </a:prstGeom>
              <a:sp3d/>
            </p:spPr>
            <p:style>
              <a:lnRef idx="0">
                <a:scrgbClr r="0" g="0" b="0"/>
              </a:lnRef>
              <a:fillRef idx="0">
                <a:scrgbClr r="0" g="0" b="0"/>
              </a:fillRef>
              <a:effectRef idx="0">
                <a:scrgbClr r="0" g="0" b="0"/>
              </a:effectRef>
              <a:fontRef idx="minor">
                <a:schemeClr val="dk1"/>
              </a:fontRef>
            </p:style>
            <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US" sz="1800" kern="1200" dirty="0" smtClean="0"/>
                  <a:t>Project plan review using PPM; then go/no-go decision</a:t>
                </a:r>
                <a:endParaRPr lang="en-US" sz="1800" kern="1200" dirty="0"/>
              </a:p>
            </p:txBody>
          </p:sp>
        </p:grpSp>
      </p:grpSp>
      <p:grpSp>
        <p:nvGrpSpPr>
          <p:cNvPr id="17" name="Diagram group"/>
          <p:cNvGrpSpPr/>
          <p:nvPr/>
        </p:nvGrpSpPr>
        <p:grpSpPr>
          <a:xfrm>
            <a:off x="3398044" y="3229571"/>
            <a:ext cx="1934765" cy="1160859"/>
            <a:chOff x="2514604" y="2895598"/>
            <a:chExt cx="1934765" cy="1160859"/>
          </a:xfrm>
          <a:scene3d>
            <a:camera prst="perspectiveLeft" zoom="91000"/>
            <a:lightRig rig="threePt" dir="t">
              <a:rot lat="0" lon="0" rev="20640000"/>
            </a:lightRig>
          </a:scene3d>
        </p:grpSpPr>
        <p:grpSp>
          <p:nvGrpSpPr>
            <p:cNvPr id="18" name="Group 17"/>
            <p:cNvGrpSpPr/>
            <p:nvPr/>
          </p:nvGrpSpPr>
          <p:grpSpPr>
            <a:xfrm>
              <a:off x="2514604" y="2895598"/>
              <a:ext cx="1934765" cy="1160859"/>
              <a:chOff x="2514604" y="2895598"/>
              <a:chExt cx="1934765" cy="1160859"/>
            </a:xfrm>
          </p:grpSpPr>
          <p:sp>
            <p:nvSpPr>
              <p:cNvPr id="19" name="Rounded Rectangle 18"/>
              <p:cNvSpPr/>
              <p:nvPr/>
            </p:nvSpPr>
            <p:spPr>
              <a:xfrm>
                <a:off x="2514604" y="2895598"/>
                <a:ext cx="1934765" cy="1160859"/>
              </a:xfrm>
              <a:prstGeom prst="roundRect">
                <a:avLst>
                  <a:gd name="adj" fmla="val 10000"/>
                </a:avLst>
              </a:prstGeom>
              <a:sp3d extrusionH="50600" prstMaterial="metal">
                <a:bevelT w="101600" h="80600" prst="relaxedInset"/>
                <a:bevelB w="80600" h="80600" prst="relaxedInset"/>
              </a:sp3d>
            </p:spPr>
            <p:style>
              <a:lnRef idx="0">
                <a:schemeClr val="lt1">
                  <a:hueOff val="0"/>
                  <a:satOff val="0"/>
                  <a:lumOff val="0"/>
                  <a:alphaOff val="0"/>
                </a:schemeClr>
              </a:lnRef>
              <a:fillRef idx="1">
                <a:schemeClr val="accent1">
                  <a:hueOff val="0"/>
                  <a:satOff val="0"/>
                  <a:lumOff val="0"/>
                  <a:alphaOff val="0"/>
                </a:schemeClr>
              </a:fillRef>
              <a:effectRef idx="1">
                <a:schemeClr val="accent1">
                  <a:hueOff val="0"/>
                  <a:satOff val="0"/>
                  <a:lumOff val="0"/>
                  <a:alphaOff val="0"/>
                </a:schemeClr>
              </a:effectRef>
              <a:fontRef idx="minor">
                <a:schemeClr val="dk1"/>
              </a:fontRef>
            </p:style>
          </p:sp>
          <p:sp>
            <p:nvSpPr>
              <p:cNvPr id="20" name="Rounded Rectangle 4"/>
              <p:cNvSpPr/>
              <p:nvPr/>
            </p:nvSpPr>
            <p:spPr>
              <a:xfrm>
                <a:off x="2548604" y="2929598"/>
                <a:ext cx="1866765" cy="1092859"/>
              </a:xfrm>
              <a:prstGeom prst="rect">
                <a:avLst/>
              </a:prstGeom>
              <a:sp3d/>
            </p:spPr>
            <p:style>
              <a:lnRef idx="0">
                <a:scrgbClr r="0" g="0" b="0"/>
              </a:lnRef>
              <a:fillRef idx="0">
                <a:scrgbClr r="0" g="0" b="0"/>
              </a:fillRef>
              <a:effectRef idx="0">
                <a:scrgbClr r="0" g="0" b="0"/>
              </a:effectRef>
              <a:fontRef idx="minor">
                <a:schemeClr val="dk1"/>
              </a:fontRef>
            </p:style>
            <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US" sz="1800" kern="1200" dirty="0" smtClean="0"/>
                  <a:t>Project initiation &amp; risk management planning</a:t>
                </a:r>
                <a:endParaRPr lang="en-US" sz="1800" kern="1200" dirty="0"/>
              </a:p>
            </p:txBody>
          </p:sp>
        </p:grpSp>
      </p:grpSp>
      <p:grpSp>
        <p:nvGrpSpPr>
          <p:cNvPr id="21" name="Diagram group"/>
          <p:cNvGrpSpPr/>
          <p:nvPr/>
        </p:nvGrpSpPr>
        <p:grpSpPr>
          <a:xfrm>
            <a:off x="3465911" y="4765015"/>
            <a:ext cx="1934765" cy="1160859"/>
            <a:chOff x="3886198" y="1600195"/>
            <a:chExt cx="1934765" cy="1160859"/>
          </a:xfrm>
          <a:scene3d>
            <a:camera prst="perspectiveLeft" zoom="91000"/>
            <a:lightRig rig="threePt" dir="t">
              <a:rot lat="0" lon="0" rev="20640000"/>
            </a:lightRig>
          </a:scene3d>
        </p:grpSpPr>
        <p:grpSp>
          <p:nvGrpSpPr>
            <p:cNvPr id="22" name="Group 21"/>
            <p:cNvGrpSpPr/>
            <p:nvPr/>
          </p:nvGrpSpPr>
          <p:grpSpPr>
            <a:xfrm>
              <a:off x="3886198" y="1600195"/>
              <a:ext cx="1934765" cy="1160859"/>
              <a:chOff x="3886198" y="1600195"/>
              <a:chExt cx="1934765" cy="1160859"/>
            </a:xfrm>
          </p:grpSpPr>
          <p:sp>
            <p:nvSpPr>
              <p:cNvPr id="23" name="Rounded Rectangle 22"/>
              <p:cNvSpPr/>
              <p:nvPr/>
            </p:nvSpPr>
            <p:spPr>
              <a:xfrm>
                <a:off x="3886198" y="1600195"/>
                <a:ext cx="1934765" cy="1160859"/>
              </a:xfrm>
              <a:prstGeom prst="roundRect">
                <a:avLst>
                  <a:gd name="adj" fmla="val 10000"/>
                </a:avLst>
              </a:prstGeom>
              <a:sp3d extrusionH="50600" prstMaterial="metal">
                <a:bevelT w="101600" h="80600" prst="relaxedInset"/>
                <a:bevelB w="80600" h="80600" prst="relaxedInset"/>
              </a:sp3d>
            </p:spPr>
            <p:style>
              <a:lnRef idx="0">
                <a:schemeClr val="lt1">
                  <a:hueOff val="0"/>
                  <a:satOff val="0"/>
                  <a:lumOff val="0"/>
                  <a:alphaOff val="0"/>
                </a:schemeClr>
              </a:lnRef>
              <a:fillRef idx="1">
                <a:schemeClr val="accent1">
                  <a:hueOff val="0"/>
                  <a:satOff val="0"/>
                  <a:lumOff val="0"/>
                  <a:alphaOff val="0"/>
                </a:schemeClr>
              </a:fillRef>
              <a:effectRef idx="1">
                <a:schemeClr val="accent1">
                  <a:hueOff val="0"/>
                  <a:satOff val="0"/>
                  <a:lumOff val="0"/>
                  <a:alphaOff val="0"/>
                </a:schemeClr>
              </a:effectRef>
              <a:fontRef idx="minor">
                <a:schemeClr val="dk1"/>
              </a:fontRef>
            </p:style>
          </p:sp>
          <p:sp>
            <p:nvSpPr>
              <p:cNvPr id="24" name="Rounded Rectangle 4"/>
              <p:cNvSpPr/>
              <p:nvPr/>
            </p:nvSpPr>
            <p:spPr>
              <a:xfrm>
                <a:off x="3920198" y="1634195"/>
                <a:ext cx="1866765" cy="1092859"/>
              </a:xfrm>
              <a:prstGeom prst="rect">
                <a:avLst/>
              </a:prstGeom>
              <a:sp3d/>
            </p:spPr>
            <p:style>
              <a:lnRef idx="0">
                <a:scrgbClr r="0" g="0" b="0"/>
              </a:lnRef>
              <a:fillRef idx="0">
                <a:scrgbClr r="0" g="0" b="0"/>
              </a:fillRef>
              <a:effectRef idx="0">
                <a:scrgbClr r="0" g="0" b="0"/>
              </a:effectRef>
              <a:fontRef idx="minor">
                <a:schemeClr val="dk1"/>
              </a:fontRef>
            </p:style>
            <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US" sz="1800" kern="1200" dirty="0" smtClean="0"/>
                  <a:t>Project execution, tracking &amp; control</a:t>
                </a:r>
                <a:endParaRPr lang="en-US" sz="1800" kern="1200" dirty="0"/>
              </a:p>
            </p:txBody>
          </p:sp>
        </p:grpSp>
      </p:grpSp>
      <p:grpSp>
        <p:nvGrpSpPr>
          <p:cNvPr id="25" name="Diagram group"/>
          <p:cNvGrpSpPr/>
          <p:nvPr/>
        </p:nvGrpSpPr>
        <p:grpSpPr>
          <a:xfrm>
            <a:off x="6172200" y="4681141"/>
            <a:ext cx="1934765" cy="1160859"/>
            <a:chOff x="4161234" y="152394"/>
            <a:chExt cx="1934765" cy="1160859"/>
          </a:xfrm>
          <a:scene3d>
            <a:camera prst="perspectiveLeft" zoom="91000"/>
            <a:lightRig rig="threePt" dir="t">
              <a:rot lat="0" lon="0" rev="20640000"/>
            </a:lightRig>
          </a:scene3d>
        </p:grpSpPr>
        <p:grpSp>
          <p:nvGrpSpPr>
            <p:cNvPr id="26" name="Group 25"/>
            <p:cNvGrpSpPr/>
            <p:nvPr/>
          </p:nvGrpSpPr>
          <p:grpSpPr>
            <a:xfrm>
              <a:off x="4161234" y="152394"/>
              <a:ext cx="1934765" cy="1160859"/>
              <a:chOff x="4161234" y="152394"/>
              <a:chExt cx="1934765" cy="1160859"/>
            </a:xfrm>
          </p:grpSpPr>
          <p:sp>
            <p:nvSpPr>
              <p:cNvPr id="27" name="Rounded Rectangle 26"/>
              <p:cNvSpPr/>
              <p:nvPr/>
            </p:nvSpPr>
            <p:spPr>
              <a:xfrm>
                <a:off x="4161234" y="152394"/>
                <a:ext cx="1934765" cy="1160859"/>
              </a:xfrm>
              <a:prstGeom prst="roundRect">
                <a:avLst>
                  <a:gd name="adj" fmla="val 10000"/>
                </a:avLst>
              </a:prstGeom>
              <a:sp3d extrusionH="50600" prstMaterial="metal">
                <a:bevelT w="101600" h="80600" prst="relaxedInset"/>
                <a:bevelB w="80600" h="80600" prst="relaxedInset"/>
              </a:sp3d>
            </p:spPr>
            <p:style>
              <a:lnRef idx="0">
                <a:schemeClr val="lt1">
                  <a:hueOff val="0"/>
                  <a:satOff val="0"/>
                  <a:lumOff val="0"/>
                  <a:alphaOff val="0"/>
                </a:schemeClr>
              </a:lnRef>
              <a:fillRef idx="1">
                <a:schemeClr val="accent1">
                  <a:hueOff val="0"/>
                  <a:satOff val="0"/>
                  <a:lumOff val="0"/>
                  <a:alphaOff val="0"/>
                </a:schemeClr>
              </a:fillRef>
              <a:effectRef idx="1">
                <a:schemeClr val="accent1">
                  <a:hueOff val="0"/>
                  <a:satOff val="0"/>
                  <a:lumOff val="0"/>
                  <a:alphaOff val="0"/>
                </a:schemeClr>
              </a:effectRef>
              <a:fontRef idx="minor">
                <a:schemeClr val="dk1"/>
              </a:fontRef>
            </p:style>
          </p:sp>
          <p:sp>
            <p:nvSpPr>
              <p:cNvPr id="28" name="Rounded Rectangle 4"/>
              <p:cNvSpPr/>
              <p:nvPr/>
            </p:nvSpPr>
            <p:spPr>
              <a:xfrm>
                <a:off x="4195234" y="186394"/>
                <a:ext cx="1866765" cy="1092859"/>
              </a:xfrm>
              <a:prstGeom prst="rect">
                <a:avLst/>
              </a:prstGeom>
              <a:sp3d/>
            </p:spPr>
            <p:style>
              <a:lnRef idx="0">
                <a:scrgbClr r="0" g="0" b="0"/>
              </a:lnRef>
              <a:fillRef idx="0">
                <a:scrgbClr r="0" g="0" b="0"/>
              </a:fillRef>
              <a:effectRef idx="0">
                <a:scrgbClr r="0" g="0" b="0"/>
              </a:effectRef>
              <a:fontRef idx="minor">
                <a:schemeClr val="dk1"/>
              </a:fontRef>
            </p:style>
            <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US" sz="1800" kern="1200" dirty="0" smtClean="0"/>
                  <a:t>Project closure &amp; lessons learned</a:t>
                </a:r>
                <a:endParaRPr lang="en-US" sz="1800" kern="1200" dirty="0"/>
              </a:p>
            </p:txBody>
          </p:sp>
        </p:grpSp>
      </p:grpSp>
      <p:sp>
        <p:nvSpPr>
          <p:cNvPr id="8" name="Right Arrow 7"/>
          <p:cNvSpPr/>
          <p:nvPr/>
        </p:nvSpPr>
        <p:spPr>
          <a:xfrm>
            <a:off x="2609983" y="2096357"/>
            <a:ext cx="662582" cy="347001"/>
          </a:xfrm>
          <a:prstGeom prst="rightArrow">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2" name="Right Arrow 31"/>
          <p:cNvSpPr/>
          <p:nvPr/>
        </p:nvSpPr>
        <p:spPr>
          <a:xfrm>
            <a:off x="5509618" y="5113469"/>
            <a:ext cx="662582" cy="347001"/>
          </a:xfrm>
          <a:prstGeom prst="rightArrow">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133324818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US" dirty="0"/>
              <a:t>Project Planning, Execution, and Budget</a:t>
            </a:r>
          </a:p>
        </p:txBody>
      </p:sp>
      <p:sp>
        <p:nvSpPr>
          <p:cNvPr id="6" name="Content Placeholder 5"/>
          <p:cNvSpPr>
            <a:spLocks noGrp="1"/>
          </p:cNvSpPr>
          <p:nvPr>
            <p:ph idx="1"/>
          </p:nvPr>
        </p:nvSpPr>
        <p:spPr/>
        <p:txBody>
          <a:bodyPr>
            <a:normAutofit/>
          </a:bodyPr>
          <a:lstStyle/>
          <a:p>
            <a:r>
              <a:rPr lang="en-US" dirty="0" smtClean="0"/>
              <a:t>Work Breakdown Structure (WBS)</a:t>
            </a:r>
            <a:endParaRPr lang="en-US" dirty="0"/>
          </a:p>
          <a:p>
            <a:pPr lvl="1"/>
            <a:r>
              <a:rPr lang="en-US" dirty="0" smtClean="0"/>
              <a:t>Identifies all </a:t>
            </a:r>
            <a:r>
              <a:rPr lang="en-US" dirty="0"/>
              <a:t>work or activities that need to be performed, the schedule of work, </a:t>
            </a:r>
            <a:r>
              <a:rPr lang="en-US" dirty="0" smtClean="0"/>
              <a:t>and who </a:t>
            </a:r>
            <a:r>
              <a:rPr lang="en-US" dirty="0"/>
              <a:t>will perform the </a:t>
            </a:r>
            <a:r>
              <a:rPr lang="en-US" dirty="0" smtClean="0"/>
              <a:t>work.</a:t>
            </a:r>
          </a:p>
          <a:p>
            <a:r>
              <a:rPr lang="en-US" dirty="0" smtClean="0"/>
              <a:t>Milestones</a:t>
            </a:r>
          </a:p>
          <a:p>
            <a:pPr lvl="1"/>
            <a:r>
              <a:rPr lang="en-US" dirty="0" smtClean="0"/>
              <a:t>Used to manage </a:t>
            </a:r>
            <a:r>
              <a:rPr lang="en-US" dirty="0"/>
              <a:t>the project </a:t>
            </a:r>
            <a:r>
              <a:rPr lang="en-US" dirty="0" smtClean="0"/>
              <a:t>work effort</a:t>
            </a:r>
            <a:r>
              <a:rPr lang="en-US" dirty="0"/>
              <a:t>, monitor results, </a:t>
            </a:r>
            <a:r>
              <a:rPr lang="en-US" dirty="0" smtClean="0"/>
              <a:t>and report </a:t>
            </a:r>
            <a:r>
              <a:rPr lang="en-US" dirty="0"/>
              <a:t>meaningful status </a:t>
            </a:r>
            <a:r>
              <a:rPr lang="en-US" dirty="0" smtClean="0"/>
              <a:t>to project </a:t>
            </a:r>
            <a:r>
              <a:rPr lang="en-US" dirty="0"/>
              <a:t>stakeholders</a:t>
            </a:r>
            <a:r>
              <a:rPr lang="en-US" dirty="0" smtClean="0"/>
              <a:t>.</a:t>
            </a:r>
          </a:p>
          <a:p>
            <a:r>
              <a:rPr lang="en-US" dirty="0" smtClean="0"/>
              <a:t>Crowdfunding</a:t>
            </a:r>
          </a:p>
          <a:p>
            <a:pPr lvl="1"/>
            <a:r>
              <a:rPr lang="en-US" dirty="0" smtClean="0"/>
              <a:t>Raising funds </a:t>
            </a:r>
            <a:r>
              <a:rPr lang="en-US" dirty="0"/>
              <a:t>for a project from </a:t>
            </a:r>
            <a:r>
              <a:rPr lang="en-US" dirty="0" smtClean="0"/>
              <a:t>the public</a:t>
            </a:r>
            <a:r>
              <a:rPr lang="en-US" dirty="0"/>
              <a:t>, or crowd, via </a:t>
            </a:r>
            <a:r>
              <a:rPr lang="en-US" dirty="0" smtClean="0"/>
              <a:t>the Web</a:t>
            </a:r>
            <a:r>
              <a:rPr lang="en-US" dirty="0"/>
              <a:t>.</a:t>
            </a:r>
            <a:endParaRPr lang="en-US" dirty="0" smtClean="0"/>
          </a:p>
        </p:txBody>
      </p:sp>
      <p:sp>
        <p:nvSpPr>
          <p:cNvPr id="7" name="Text Placeholder 6"/>
          <p:cNvSpPr>
            <a:spLocks noGrp="1"/>
          </p:cNvSpPr>
          <p:nvPr>
            <p:ph type="body" sz="quarter" idx="13"/>
          </p:nvPr>
        </p:nvSpPr>
        <p:spPr/>
        <p:txBody>
          <a:bodyPr/>
          <a:lstStyle/>
          <a:p>
            <a:r>
              <a:rPr lang="en-US" dirty="0"/>
              <a:t>Chapter </a:t>
            </a:r>
            <a:r>
              <a:rPr lang="en-US" dirty="0" smtClean="0"/>
              <a:t>13</a:t>
            </a:r>
            <a:endParaRPr lang="en-US" dirty="0"/>
          </a:p>
        </p:txBody>
      </p:sp>
    </p:spTree>
    <p:extLst>
      <p:ext uri="{BB962C8B-B14F-4D97-AF65-F5344CB8AC3E}">
        <p14:creationId xmlns:p14="http://schemas.microsoft.com/office/powerpoint/2010/main" val="387588439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US" dirty="0"/>
              <a:t>Project Planning, Execution, and Budget</a:t>
            </a:r>
          </a:p>
        </p:txBody>
      </p:sp>
      <p:sp>
        <p:nvSpPr>
          <p:cNvPr id="6" name="Content Placeholder 5"/>
          <p:cNvSpPr>
            <a:spLocks noGrp="1"/>
          </p:cNvSpPr>
          <p:nvPr>
            <p:ph idx="1"/>
          </p:nvPr>
        </p:nvSpPr>
        <p:spPr/>
        <p:txBody>
          <a:bodyPr>
            <a:normAutofit/>
          </a:bodyPr>
          <a:lstStyle/>
          <a:p>
            <a:r>
              <a:rPr lang="en-US" dirty="0" smtClean="0"/>
              <a:t>Responsibility Matrix</a:t>
            </a:r>
            <a:endParaRPr lang="en-US" dirty="0"/>
          </a:p>
          <a:p>
            <a:pPr lvl="1"/>
            <a:r>
              <a:rPr lang="en-US" dirty="0" smtClean="0"/>
              <a:t>Shows </a:t>
            </a:r>
            <a:r>
              <a:rPr lang="en-US" dirty="0"/>
              <a:t>who has primary responsibility and who has </a:t>
            </a:r>
            <a:r>
              <a:rPr lang="en-US" dirty="0" smtClean="0"/>
              <a:t>support responsibility </a:t>
            </a:r>
            <a:r>
              <a:rPr lang="en-US" dirty="0"/>
              <a:t>for the activities listed in the WBS</a:t>
            </a:r>
            <a:r>
              <a:rPr lang="en-US" dirty="0" smtClean="0"/>
              <a:t>.</a:t>
            </a:r>
          </a:p>
          <a:p>
            <a:r>
              <a:rPr lang="en-US" dirty="0" smtClean="0"/>
              <a:t>Gantt Chart</a:t>
            </a:r>
          </a:p>
          <a:p>
            <a:pPr lvl="1"/>
            <a:r>
              <a:rPr lang="en-US" dirty="0" smtClean="0"/>
              <a:t>A bar </a:t>
            </a:r>
            <a:r>
              <a:rPr lang="en-US" dirty="0"/>
              <a:t>chart that shows the timeline of the project </a:t>
            </a:r>
            <a:r>
              <a:rPr lang="en-US" dirty="0" smtClean="0"/>
              <a:t>schedule.</a:t>
            </a:r>
          </a:p>
        </p:txBody>
      </p:sp>
      <p:sp>
        <p:nvSpPr>
          <p:cNvPr id="7" name="Text Placeholder 6"/>
          <p:cNvSpPr>
            <a:spLocks noGrp="1"/>
          </p:cNvSpPr>
          <p:nvPr>
            <p:ph type="body" sz="quarter" idx="13"/>
          </p:nvPr>
        </p:nvSpPr>
        <p:spPr/>
        <p:txBody>
          <a:bodyPr/>
          <a:lstStyle/>
          <a:p>
            <a:r>
              <a:rPr lang="en-US" dirty="0"/>
              <a:t>Chapter </a:t>
            </a:r>
            <a:r>
              <a:rPr lang="en-US" dirty="0" smtClean="0"/>
              <a:t>13</a:t>
            </a:r>
            <a:endParaRPr lang="en-US" dirty="0"/>
          </a:p>
        </p:txBody>
      </p:sp>
      <p:pic>
        <p:nvPicPr>
          <p:cNvPr id="2052"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72000" y="4103689"/>
            <a:ext cx="2514600" cy="230073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21238197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US" dirty="0"/>
              <a:t>Project Planning, Execution, and Budget</a:t>
            </a:r>
          </a:p>
        </p:txBody>
      </p:sp>
      <p:sp>
        <p:nvSpPr>
          <p:cNvPr id="6" name="Content Placeholder 5"/>
          <p:cNvSpPr>
            <a:spLocks noGrp="1"/>
          </p:cNvSpPr>
          <p:nvPr>
            <p:ph idx="1"/>
          </p:nvPr>
        </p:nvSpPr>
        <p:spPr/>
        <p:txBody>
          <a:bodyPr>
            <a:normAutofit/>
          </a:bodyPr>
          <a:lstStyle/>
          <a:p>
            <a:r>
              <a:rPr lang="en-US" dirty="0" smtClean="0"/>
              <a:t>Baseline (Master Plan)</a:t>
            </a:r>
            <a:endParaRPr lang="en-US" dirty="0"/>
          </a:p>
          <a:p>
            <a:pPr lvl="1"/>
            <a:r>
              <a:rPr lang="en-US" dirty="0" smtClean="0"/>
              <a:t>Finalized and accepted project plan.</a:t>
            </a:r>
          </a:p>
          <a:p>
            <a:pPr lvl="1"/>
            <a:r>
              <a:rPr lang="en-US" dirty="0" smtClean="0"/>
              <a:t>Changed only through formal change control processes.</a:t>
            </a:r>
          </a:p>
          <a:p>
            <a:r>
              <a:rPr lang="en-US" dirty="0" smtClean="0"/>
              <a:t>Variance</a:t>
            </a:r>
          </a:p>
          <a:p>
            <a:pPr lvl="1"/>
            <a:r>
              <a:rPr lang="en-US" dirty="0" smtClean="0"/>
              <a:t>Any change to the baseline.</a:t>
            </a:r>
          </a:p>
          <a:p>
            <a:r>
              <a:rPr lang="en-US" dirty="0" smtClean="0"/>
              <a:t>Crowdfunding</a:t>
            </a:r>
          </a:p>
          <a:p>
            <a:pPr lvl="1"/>
            <a:r>
              <a:rPr lang="en-US" dirty="0" smtClean="0"/>
              <a:t>Raising funds </a:t>
            </a:r>
            <a:r>
              <a:rPr lang="en-US" dirty="0"/>
              <a:t>for a project from </a:t>
            </a:r>
            <a:r>
              <a:rPr lang="en-US" dirty="0" smtClean="0"/>
              <a:t>the public</a:t>
            </a:r>
            <a:r>
              <a:rPr lang="en-US" dirty="0"/>
              <a:t>, or crowd, via </a:t>
            </a:r>
            <a:r>
              <a:rPr lang="en-US" dirty="0" smtClean="0"/>
              <a:t>the Web</a:t>
            </a:r>
            <a:r>
              <a:rPr lang="en-US" dirty="0"/>
              <a:t>.</a:t>
            </a:r>
            <a:endParaRPr lang="en-US" dirty="0" smtClean="0"/>
          </a:p>
        </p:txBody>
      </p:sp>
      <p:sp>
        <p:nvSpPr>
          <p:cNvPr id="7" name="Text Placeholder 6"/>
          <p:cNvSpPr>
            <a:spLocks noGrp="1"/>
          </p:cNvSpPr>
          <p:nvPr>
            <p:ph type="body" sz="quarter" idx="13"/>
          </p:nvPr>
        </p:nvSpPr>
        <p:spPr/>
        <p:txBody>
          <a:bodyPr/>
          <a:lstStyle/>
          <a:p>
            <a:r>
              <a:rPr lang="en-US" dirty="0"/>
              <a:t>Chapter </a:t>
            </a:r>
            <a:r>
              <a:rPr lang="en-US" dirty="0" smtClean="0"/>
              <a:t>13</a:t>
            </a:r>
            <a:endParaRPr lang="en-US" dirty="0"/>
          </a:p>
        </p:txBody>
      </p:sp>
    </p:spTree>
    <p:extLst>
      <p:ext uri="{BB962C8B-B14F-4D97-AF65-F5344CB8AC3E}">
        <p14:creationId xmlns:p14="http://schemas.microsoft.com/office/powerpoint/2010/main" val="427178244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US" dirty="0"/>
              <a:t>Project Planning, Execution, and Budget</a:t>
            </a:r>
          </a:p>
        </p:txBody>
      </p:sp>
      <p:sp>
        <p:nvSpPr>
          <p:cNvPr id="6" name="Content Placeholder 5"/>
          <p:cNvSpPr>
            <a:spLocks noGrp="1"/>
          </p:cNvSpPr>
          <p:nvPr>
            <p:ph idx="1"/>
          </p:nvPr>
        </p:nvSpPr>
        <p:spPr/>
        <p:txBody>
          <a:bodyPr>
            <a:normAutofit lnSpcReduction="10000"/>
          </a:bodyPr>
          <a:lstStyle/>
          <a:p>
            <a:pPr marL="457200" indent="-457200">
              <a:buClr>
                <a:srgbClr val="5A8B25"/>
              </a:buClr>
              <a:buFont typeface="+mj-lt"/>
              <a:buAutoNum type="arabicPeriod"/>
            </a:pPr>
            <a:r>
              <a:rPr lang="en-US" b="0" dirty="0" smtClean="0"/>
              <a:t>If </a:t>
            </a:r>
            <a:r>
              <a:rPr lang="en-US" b="0" dirty="0"/>
              <a:t>the business case is accepted, what document is prepared?</a:t>
            </a:r>
          </a:p>
          <a:p>
            <a:pPr marL="457200" indent="-457200">
              <a:buClr>
                <a:srgbClr val="5A8B25"/>
              </a:buClr>
              <a:buFont typeface="+mj-lt"/>
              <a:buAutoNum type="arabicPeriod"/>
            </a:pPr>
            <a:r>
              <a:rPr lang="en-US" b="0" dirty="0" smtClean="0"/>
              <a:t>What </a:t>
            </a:r>
            <a:r>
              <a:rPr lang="en-US" b="0" dirty="0"/>
              <a:t>events are used to manage the project work effort, </a:t>
            </a:r>
            <a:r>
              <a:rPr lang="en-US" b="0" dirty="0" smtClean="0"/>
              <a:t>monitor results</a:t>
            </a:r>
            <a:r>
              <a:rPr lang="en-US" b="0" dirty="0"/>
              <a:t>, and report a meaningful status to project stakeholders?</a:t>
            </a:r>
          </a:p>
          <a:p>
            <a:pPr marL="457200" indent="-457200">
              <a:buClr>
                <a:srgbClr val="5A8B25"/>
              </a:buClr>
              <a:buFont typeface="+mj-lt"/>
              <a:buAutoNum type="arabicPeriod"/>
            </a:pPr>
            <a:r>
              <a:rPr lang="en-US" b="0" dirty="0" smtClean="0"/>
              <a:t>What </a:t>
            </a:r>
            <a:r>
              <a:rPr lang="en-US" b="0" dirty="0"/>
              <a:t>is the longest path of tasks through a project?</a:t>
            </a:r>
          </a:p>
          <a:p>
            <a:pPr marL="457200" indent="-457200">
              <a:buClr>
                <a:srgbClr val="5A8B25"/>
              </a:buClr>
              <a:buFont typeface="+mj-lt"/>
              <a:buAutoNum type="arabicPeriod"/>
            </a:pPr>
            <a:r>
              <a:rPr lang="en-US" b="0" dirty="0" smtClean="0"/>
              <a:t>What </a:t>
            </a:r>
            <a:r>
              <a:rPr lang="en-US" b="0" dirty="0"/>
              <a:t>shows who has primary responsibility and who has </a:t>
            </a:r>
            <a:r>
              <a:rPr lang="en-US" b="0" dirty="0" smtClean="0"/>
              <a:t>support responsibility </a:t>
            </a:r>
            <a:r>
              <a:rPr lang="en-US" b="0" dirty="0"/>
              <a:t>for the tasks listed in the WBS?</a:t>
            </a:r>
          </a:p>
          <a:p>
            <a:pPr marL="457200" indent="-457200">
              <a:buClr>
                <a:srgbClr val="5A8B25"/>
              </a:buClr>
              <a:buFont typeface="+mj-lt"/>
              <a:buAutoNum type="arabicPeriod"/>
            </a:pPr>
            <a:r>
              <a:rPr lang="en-US" b="0" dirty="0" smtClean="0"/>
              <a:t>What </a:t>
            </a:r>
            <a:r>
              <a:rPr lang="en-US" b="0" dirty="0"/>
              <a:t>is the type of bar chart that shows the timeline of the </a:t>
            </a:r>
            <a:r>
              <a:rPr lang="en-US" b="0" dirty="0" smtClean="0"/>
              <a:t>project schedule</a:t>
            </a:r>
            <a:r>
              <a:rPr lang="en-US" b="0" dirty="0"/>
              <a:t>?</a:t>
            </a:r>
          </a:p>
          <a:p>
            <a:pPr marL="457200" indent="-457200">
              <a:buClr>
                <a:srgbClr val="5A8B25"/>
              </a:buClr>
              <a:buFont typeface="+mj-lt"/>
              <a:buAutoNum type="arabicPeriod"/>
            </a:pPr>
            <a:r>
              <a:rPr lang="en-US" b="0" dirty="0" smtClean="0"/>
              <a:t>When </a:t>
            </a:r>
            <a:r>
              <a:rPr lang="en-US" b="0" dirty="0"/>
              <a:t>the project plan is </a:t>
            </a:r>
            <a:r>
              <a:rPr lang="en-US" b="0" dirty="0" smtClean="0"/>
              <a:t>finalized </a:t>
            </a:r>
            <a:r>
              <a:rPr lang="en-US" b="0" dirty="0"/>
              <a:t>and agreed to, what is any change </a:t>
            </a:r>
            <a:r>
              <a:rPr lang="en-US" b="0" dirty="0" smtClean="0"/>
              <a:t>to the </a:t>
            </a:r>
            <a:r>
              <a:rPr lang="en-US" b="0" dirty="0"/>
              <a:t>baseline?</a:t>
            </a:r>
            <a:endParaRPr lang="en-US" b="0" dirty="0" smtClean="0"/>
          </a:p>
        </p:txBody>
      </p:sp>
      <p:sp>
        <p:nvSpPr>
          <p:cNvPr id="7" name="Text Placeholder 6"/>
          <p:cNvSpPr>
            <a:spLocks noGrp="1"/>
          </p:cNvSpPr>
          <p:nvPr>
            <p:ph type="body" sz="quarter" idx="13"/>
          </p:nvPr>
        </p:nvSpPr>
        <p:spPr/>
        <p:txBody>
          <a:bodyPr/>
          <a:lstStyle/>
          <a:p>
            <a:r>
              <a:rPr lang="en-US" dirty="0"/>
              <a:t>Chapter 13</a:t>
            </a:r>
          </a:p>
        </p:txBody>
      </p:sp>
    </p:spTree>
    <p:extLst>
      <p:ext uri="{BB962C8B-B14F-4D97-AF65-F5344CB8AC3E}">
        <p14:creationId xmlns:p14="http://schemas.microsoft.com/office/powerpoint/2010/main" val="126230867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SmartArt Placeholder 3"/>
          <p:cNvGraphicFramePr>
            <a:graphicFrameLocks noGrp="1"/>
          </p:cNvGraphicFramePr>
          <p:nvPr>
            <p:ph type="dgm" sz="quarter" idx="13"/>
            <p:extLst>
              <p:ext uri="{D42A27DB-BD31-4B8C-83A1-F6EECF244321}">
                <p14:modId xmlns:p14="http://schemas.microsoft.com/office/powerpoint/2010/main" val="1758007714"/>
              </p:ext>
            </p:extLst>
          </p:nvPr>
        </p:nvGraphicFramePr>
        <p:xfrm>
          <a:off x="838200" y="1600200"/>
          <a:ext cx="7315200" cy="4572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5283916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US" dirty="0"/>
              <a:t>Project Monitoring, Control, and Closing</a:t>
            </a:r>
          </a:p>
        </p:txBody>
      </p:sp>
      <p:sp>
        <p:nvSpPr>
          <p:cNvPr id="6" name="Content Placeholder 5"/>
          <p:cNvSpPr>
            <a:spLocks noGrp="1"/>
          </p:cNvSpPr>
          <p:nvPr>
            <p:ph idx="1"/>
          </p:nvPr>
        </p:nvSpPr>
        <p:spPr/>
        <p:txBody>
          <a:bodyPr>
            <a:normAutofit/>
          </a:bodyPr>
          <a:lstStyle/>
          <a:p>
            <a:r>
              <a:rPr lang="en-US" dirty="0" smtClean="0"/>
              <a:t>Integrated Change Control</a:t>
            </a:r>
            <a:endParaRPr lang="en-US" dirty="0"/>
          </a:p>
          <a:p>
            <a:pPr lvl="1"/>
            <a:r>
              <a:rPr lang="en-US" dirty="0" smtClean="0"/>
              <a:t>Process helps </a:t>
            </a:r>
            <a:r>
              <a:rPr lang="en-US" dirty="0"/>
              <a:t>to manage the disruption </a:t>
            </a:r>
            <a:r>
              <a:rPr lang="en-US" dirty="0" smtClean="0"/>
              <a:t>resulting from </a:t>
            </a:r>
            <a:r>
              <a:rPr lang="en-US" dirty="0"/>
              <a:t>requested changes and corrective </a:t>
            </a:r>
            <a:r>
              <a:rPr lang="en-US" dirty="0" smtClean="0"/>
              <a:t>actions across </a:t>
            </a:r>
            <a:r>
              <a:rPr lang="en-US" dirty="0"/>
              <a:t>the project life cycle</a:t>
            </a:r>
            <a:r>
              <a:rPr lang="en-US" dirty="0" smtClean="0"/>
              <a:t>.</a:t>
            </a:r>
          </a:p>
          <a:p>
            <a:pPr lvl="1"/>
            <a:r>
              <a:rPr lang="en-US" dirty="0" smtClean="0"/>
              <a:t>Required to defend:</a:t>
            </a:r>
          </a:p>
          <a:p>
            <a:pPr lvl="2"/>
            <a:r>
              <a:rPr lang="en-US" dirty="0" smtClean="0"/>
              <a:t>Approved/rejected </a:t>
            </a:r>
            <a:r>
              <a:rPr lang="en-US" dirty="0"/>
              <a:t>change requests</a:t>
            </a:r>
          </a:p>
          <a:p>
            <a:pPr lvl="2"/>
            <a:r>
              <a:rPr lang="en-US" dirty="0" smtClean="0"/>
              <a:t>Updates </a:t>
            </a:r>
            <a:r>
              <a:rPr lang="en-US" dirty="0"/>
              <a:t>to the project </a:t>
            </a:r>
            <a:r>
              <a:rPr lang="en-US" dirty="0" smtClean="0"/>
              <a:t>plan/scope</a:t>
            </a:r>
            <a:endParaRPr lang="en-US" dirty="0"/>
          </a:p>
          <a:p>
            <a:pPr lvl="2"/>
            <a:r>
              <a:rPr lang="en-US" dirty="0" smtClean="0"/>
              <a:t>Approved </a:t>
            </a:r>
            <a:r>
              <a:rPr lang="en-US" dirty="0"/>
              <a:t>corrective and preventive actions</a:t>
            </a:r>
          </a:p>
          <a:p>
            <a:pPr lvl="2"/>
            <a:r>
              <a:rPr lang="en-US" dirty="0" smtClean="0"/>
              <a:t>Approved/validated </a:t>
            </a:r>
            <a:r>
              <a:rPr lang="en-US" dirty="0"/>
              <a:t>defect </a:t>
            </a:r>
            <a:r>
              <a:rPr lang="en-US" dirty="0" smtClean="0"/>
              <a:t>repair</a:t>
            </a:r>
          </a:p>
        </p:txBody>
      </p:sp>
      <p:sp>
        <p:nvSpPr>
          <p:cNvPr id="7" name="Text Placeholder 6"/>
          <p:cNvSpPr>
            <a:spLocks noGrp="1"/>
          </p:cNvSpPr>
          <p:nvPr>
            <p:ph type="body" sz="quarter" idx="13"/>
          </p:nvPr>
        </p:nvSpPr>
        <p:spPr/>
        <p:txBody>
          <a:bodyPr/>
          <a:lstStyle/>
          <a:p>
            <a:r>
              <a:rPr lang="en-US" dirty="0"/>
              <a:t>Chapter </a:t>
            </a:r>
            <a:r>
              <a:rPr lang="en-US" dirty="0" smtClean="0"/>
              <a:t>13</a:t>
            </a:r>
            <a:endParaRPr lang="en-US" dirty="0"/>
          </a:p>
        </p:txBody>
      </p:sp>
    </p:spTree>
    <p:extLst>
      <p:ext uri="{BB962C8B-B14F-4D97-AF65-F5344CB8AC3E}">
        <p14:creationId xmlns:p14="http://schemas.microsoft.com/office/powerpoint/2010/main" val="167924855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US" dirty="0"/>
              <a:t>Project Monitoring, Control, and Closing</a:t>
            </a:r>
          </a:p>
        </p:txBody>
      </p:sp>
      <p:sp>
        <p:nvSpPr>
          <p:cNvPr id="6" name="Content Placeholder 5"/>
          <p:cNvSpPr>
            <a:spLocks noGrp="1"/>
          </p:cNvSpPr>
          <p:nvPr>
            <p:ph idx="1"/>
          </p:nvPr>
        </p:nvSpPr>
        <p:spPr/>
        <p:txBody>
          <a:bodyPr>
            <a:normAutofit/>
          </a:bodyPr>
          <a:lstStyle/>
          <a:p>
            <a:r>
              <a:rPr lang="en-US" dirty="0" smtClean="0"/>
              <a:t>Critical Path</a:t>
            </a:r>
            <a:endParaRPr lang="en-US" dirty="0"/>
          </a:p>
          <a:p>
            <a:pPr lvl="1"/>
            <a:r>
              <a:rPr lang="en-US" dirty="0" smtClean="0"/>
              <a:t>Longest path of tasks through a project. Extends the length of the project with delays unless something is done to compensate. Contains critical tasks or activities.</a:t>
            </a:r>
          </a:p>
          <a:p>
            <a:r>
              <a:rPr lang="en-US" dirty="0"/>
              <a:t>Critical </a:t>
            </a:r>
            <a:r>
              <a:rPr lang="en-US" dirty="0" smtClean="0"/>
              <a:t>Tasks</a:t>
            </a:r>
            <a:endParaRPr lang="en-US" dirty="0"/>
          </a:p>
          <a:p>
            <a:pPr lvl="1"/>
            <a:r>
              <a:rPr lang="en-US" dirty="0" smtClean="0"/>
              <a:t>Tasks or activities on the critical path that must be completed on schedule in order for the project to finish on time.</a:t>
            </a:r>
          </a:p>
          <a:p>
            <a:r>
              <a:rPr lang="en-US" dirty="0" smtClean="0"/>
              <a:t>Noncritical tasks</a:t>
            </a:r>
            <a:endParaRPr lang="en-US" dirty="0"/>
          </a:p>
          <a:p>
            <a:pPr lvl="1"/>
            <a:r>
              <a:rPr lang="en-US" dirty="0" smtClean="0"/>
              <a:t>Tasks or activities not on the critical path, but may go critical if delayed enough.</a:t>
            </a:r>
          </a:p>
        </p:txBody>
      </p:sp>
      <p:sp>
        <p:nvSpPr>
          <p:cNvPr id="7" name="Text Placeholder 6"/>
          <p:cNvSpPr>
            <a:spLocks noGrp="1"/>
          </p:cNvSpPr>
          <p:nvPr>
            <p:ph type="body" sz="quarter" idx="13"/>
          </p:nvPr>
        </p:nvSpPr>
        <p:spPr/>
        <p:txBody>
          <a:bodyPr/>
          <a:lstStyle/>
          <a:p>
            <a:r>
              <a:rPr lang="en-US" dirty="0"/>
              <a:t>Chapter </a:t>
            </a:r>
            <a:r>
              <a:rPr lang="en-US" dirty="0" smtClean="0"/>
              <a:t>13</a:t>
            </a:r>
            <a:endParaRPr lang="en-US" dirty="0"/>
          </a:p>
        </p:txBody>
      </p:sp>
    </p:spTree>
    <p:extLst>
      <p:ext uri="{BB962C8B-B14F-4D97-AF65-F5344CB8AC3E}">
        <p14:creationId xmlns:p14="http://schemas.microsoft.com/office/powerpoint/2010/main" val="294373159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US" dirty="0"/>
              <a:t>Project Monitoring, Control, and Closing</a:t>
            </a:r>
          </a:p>
        </p:txBody>
      </p:sp>
      <p:sp>
        <p:nvSpPr>
          <p:cNvPr id="7" name="Text Placeholder 6"/>
          <p:cNvSpPr>
            <a:spLocks noGrp="1"/>
          </p:cNvSpPr>
          <p:nvPr>
            <p:ph type="body" sz="quarter" idx="13"/>
          </p:nvPr>
        </p:nvSpPr>
        <p:spPr/>
        <p:txBody>
          <a:bodyPr/>
          <a:lstStyle/>
          <a:p>
            <a:r>
              <a:rPr lang="en-US" dirty="0"/>
              <a:t>Chapter </a:t>
            </a:r>
            <a:r>
              <a:rPr lang="en-US" dirty="0" smtClean="0"/>
              <a:t>13</a:t>
            </a:r>
            <a:endParaRPr lang="en-US"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66800" y="1600200"/>
            <a:ext cx="7239000" cy="42386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TextBox 7"/>
          <p:cNvSpPr txBox="1"/>
          <p:nvPr/>
        </p:nvSpPr>
        <p:spPr>
          <a:xfrm>
            <a:off x="1828800" y="5943600"/>
            <a:ext cx="5715000" cy="369332"/>
          </a:xfrm>
          <a:prstGeom prst="rect">
            <a:avLst/>
          </a:prstGeom>
          <a:noFill/>
        </p:spPr>
        <p:txBody>
          <a:bodyPr wrap="square" rtlCol="0">
            <a:spAutoFit/>
          </a:bodyPr>
          <a:lstStyle/>
          <a:p>
            <a:pPr marL="515938" indent="-515938" algn="ctr"/>
            <a:r>
              <a:rPr lang="en-US" b="1" dirty="0" smtClean="0"/>
              <a:t>13.8</a:t>
            </a:r>
            <a:r>
              <a:rPr lang="en-US" dirty="0" smtClean="0"/>
              <a:t> Project controls.</a:t>
            </a:r>
            <a:endParaRPr lang="en-US" dirty="0"/>
          </a:p>
        </p:txBody>
      </p:sp>
    </p:spTree>
    <p:extLst>
      <p:ext uri="{BB962C8B-B14F-4D97-AF65-F5344CB8AC3E}">
        <p14:creationId xmlns:p14="http://schemas.microsoft.com/office/powerpoint/2010/main" val="310421196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SmartArt Placeholder 3"/>
          <p:cNvGraphicFramePr>
            <a:graphicFrameLocks noGrp="1"/>
          </p:cNvGraphicFramePr>
          <p:nvPr>
            <p:ph type="dgm" sz="quarter" idx="13"/>
            <p:extLst>
              <p:ext uri="{D42A27DB-BD31-4B8C-83A1-F6EECF244321}">
                <p14:modId xmlns:p14="http://schemas.microsoft.com/office/powerpoint/2010/main" val="2474906661"/>
              </p:ext>
            </p:extLst>
          </p:nvPr>
        </p:nvGraphicFramePr>
        <p:xfrm>
          <a:off x="838200" y="1600200"/>
          <a:ext cx="7315200" cy="4572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76184922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US" dirty="0"/>
              <a:t>Project Monitoring, Control, and Closing</a:t>
            </a:r>
          </a:p>
        </p:txBody>
      </p:sp>
      <p:sp>
        <p:nvSpPr>
          <p:cNvPr id="6" name="Content Placeholder 5"/>
          <p:cNvSpPr>
            <a:spLocks noGrp="1"/>
          </p:cNvSpPr>
          <p:nvPr>
            <p:ph idx="1"/>
          </p:nvPr>
        </p:nvSpPr>
        <p:spPr/>
        <p:txBody>
          <a:bodyPr>
            <a:normAutofit/>
          </a:bodyPr>
          <a:lstStyle/>
          <a:p>
            <a:r>
              <a:rPr lang="en-US" dirty="0" smtClean="0"/>
              <a:t>Project Control</a:t>
            </a:r>
            <a:endParaRPr lang="en-US" dirty="0"/>
          </a:p>
          <a:p>
            <a:pPr lvl="1"/>
            <a:r>
              <a:rPr lang="en-US" dirty="0" smtClean="0"/>
              <a:t>Used to identify when to declare the ongoing project a failure and kill it.</a:t>
            </a:r>
          </a:p>
          <a:p>
            <a:r>
              <a:rPr lang="en-US" dirty="0" smtClean="0"/>
              <a:t>Sunk Cost</a:t>
            </a:r>
            <a:endParaRPr lang="en-US" dirty="0"/>
          </a:p>
          <a:p>
            <a:pPr lvl="1"/>
            <a:r>
              <a:rPr lang="en-US" dirty="0" smtClean="0"/>
              <a:t>Money already spent on the project.</a:t>
            </a:r>
          </a:p>
        </p:txBody>
      </p:sp>
      <p:sp>
        <p:nvSpPr>
          <p:cNvPr id="7" name="Text Placeholder 6"/>
          <p:cNvSpPr>
            <a:spLocks noGrp="1"/>
          </p:cNvSpPr>
          <p:nvPr>
            <p:ph type="body" sz="quarter" idx="13"/>
          </p:nvPr>
        </p:nvSpPr>
        <p:spPr/>
        <p:txBody>
          <a:bodyPr/>
          <a:lstStyle/>
          <a:p>
            <a:r>
              <a:rPr lang="en-US" dirty="0"/>
              <a:t>Chapter </a:t>
            </a:r>
            <a:r>
              <a:rPr lang="en-US" dirty="0" smtClean="0"/>
              <a:t>13</a:t>
            </a:r>
            <a:endParaRPr lang="en-US" dirty="0"/>
          </a:p>
        </p:txBody>
      </p:sp>
    </p:spTree>
    <p:extLst>
      <p:ext uri="{BB962C8B-B14F-4D97-AF65-F5344CB8AC3E}">
        <p14:creationId xmlns:p14="http://schemas.microsoft.com/office/powerpoint/2010/main" val="1176994492"/>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US" dirty="0"/>
              <a:t>Project Monitoring, Control, and Closing</a:t>
            </a:r>
          </a:p>
        </p:txBody>
      </p:sp>
      <p:sp>
        <p:nvSpPr>
          <p:cNvPr id="6" name="Content Placeholder 5"/>
          <p:cNvSpPr>
            <a:spLocks noGrp="1"/>
          </p:cNvSpPr>
          <p:nvPr>
            <p:ph idx="1"/>
          </p:nvPr>
        </p:nvSpPr>
        <p:spPr/>
        <p:txBody>
          <a:bodyPr>
            <a:normAutofit/>
          </a:bodyPr>
          <a:lstStyle/>
          <a:p>
            <a:r>
              <a:rPr lang="en-US" dirty="0" smtClean="0"/>
              <a:t>Project Closing and Postmortem</a:t>
            </a:r>
            <a:endParaRPr lang="en-US" dirty="0"/>
          </a:p>
          <a:p>
            <a:pPr lvl="1"/>
            <a:r>
              <a:rPr lang="en-US" dirty="0" smtClean="0"/>
              <a:t>Project closure does not benefit the completed project.</a:t>
            </a:r>
          </a:p>
          <a:p>
            <a:pPr lvl="1"/>
            <a:r>
              <a:rPr lang="en-US" dirty="0" smtClean="0"/>
              <a:t>The enterprise and people who worked on the project benefit.</a:t>
            </a:r>
          </a:p>
          <a:p>
            <a:pPr lvl="1"/>
            <a:r>
              <a:rPr lang="en-US" dirty="0" smtClean="0"/>
              <a:t>Post-project </a:t>
            </a:r>
            <a:r>
              <a:rPr lang="en-US" dirty="0"/>
              <a:t>reviews, or postmortems, identify the reasons the project was </a:t>
            </a:r>
            <a:r>
              <a:rPr lang="en-US" dirty="0" smtClean="0"/>
              <a:t>successful or </a:t>
            </a:r>
            <a:r>
              <a:rPr lang="en-US" dirty="0"/>
              <a:t>not, strengths and weaknesses of the project plan, how problems </a:t>
            </a:r>
            <a:r>
              <a:rPr lang="en-US" dirty="0" smtClean="0"/>
              <a:t>were detected </a:t>
            </a:r>
            <a:r>
              <a:rPr lang="en-US" dirty="0"/>
              <a:t>and resolved, and how the project was successful in spite of them.</a:t>
            </a:r>
            <a:endParaRPr lang="en-US" dirty="0" smtClean="0"/>
          </a:p>
        </p:txBody>
      </p:sp>
      <p:sp>
        <p:nvSpPr>
          <p:cNvPr id="7" name="Text Placeholder 6"/>
          <p:cNvSpPr>
            <a:spLocks noGrp="1"/>
          </p:cNvSpPr>
          <p:nvPr>
            <p:ph type="body" sz="quarter" idx="13"/>
          </p:nvPr>
        </p:nvSpPr>
        <p:spPr/>
        <p:txBody>
          <a:bodyPr/>
          <a:lstStyle/>
          <a:p>
            <a:r>
              <a:rPr lang="en-US" dirty="0"/>
              <a:t>Chapter </a:t>
            </a:r>
            <a:r>
              <a:rPr lang="en-US" dirty="0" smtClean="0"/>
              <a:t>13</a:t>
            </a:r>
            <a:endParaRPr lang="en-US" dirty="0"/>
          </a:p>
        </p:txBody>
      </p:sp>
    </p:spTree>
    <p:extLst>
      <p:ext uri="{BB962C8B-B14F-4D97-AF65-F5344CB8AC3E}">
        <p14:creationId xmlns:p14="http://schemas.microsoft.com/office/powerpoint/2010/main" val="4217258479"/>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US" dirty="0"/>
              <a:t>Project Monitoring, Control, and Closing</a:t>
            </a:r>
          </a:p>
        </p:txBody>
      </p:sp>
      <p:sp>
        <p:nvSpPr>
          <p:cNvPr id="6" name="Content Placeholder 5"/>
          <p:cNvSpPr>
            <a:spLocks noGrp="1"/>
          </p:cNvSpPr>
          <p:nvPr>
            <p:ph idx="1"/>
          </p:nvPr>
        </p:nvSpPr>
        <p:spPr/>
        <p:txBody>
          <a:bodyPr>
            <a:normAutofit/>
          </a:bodyPr>
          <a:lstStyle/>
          <a:p>
            <a:pPr marL="457200" indent="-457200">
              <a:buClr>
                <a:srgbClr val="5A8B25"/>
              </a:buClr>
              <a:buFont typeface="+mj-lt"/>
              <a:buAutoNum type="arabicPeriod"/>
            </a:pPr>
            <a:r>
              <a:rPr lang="en-US" b="0" dirty="0" smtClean="0"/>
              <a:t>What </a:t>
            </a:r>
            <a:r>
              <a:rPr lang="en-US" b="0" dirty="0"/>
              <a:t>processes help to ensure that the impacts resulting from </a:t>
            </a:r>
            <a:r>
              <a:rPr lang="en-US" b="0" dirty="0" smtClean="0"/>
              <a:t>requested changes </a:t>
            </a:r>
            <a:r>
              <a:rPr lang="en-US" b="0" dirty="0"/>
              <a:t>and corrective actions are managed across the project </a:t>
            </a:r>
            <a:r>
              <a:rPr lang="en-US" b="0" dirty="0" smtClean="0"/>
              <a:t>life cycle</a:t>
            </a:r>
            <a:r>
              <a:rPr lang="en-US" b="0" dirty="0"/>
              <a:t>?</a:t>
            </a:r>
          </a:p>
          <a:p>
            <a:pPr marL="457200" indent="-457200">
              <a:buClr>
                <a:srgbClr val="5A8B25"/>
              </a:buClr>
              <a:buFont typeface="+mj-lt"/>
              <a:buAutoNum type="arabicPeriod"/>
            </a:pPr>
            <a:r>
              <a:rPr lang="en-US" b="0" dirty="0" smtClean="0"/>
              <a:t>What </a:t>
            </a:r>
            <a:r>
              <a:rPr lang="en-US" b="0" dirty="0"/>
              <a:t>is the length of a project?</a:t>
            </a:r>
          </a:p>
          <a:p>
            <a:pPr marL="457200" indent="-457200">
              <a:buClr>
                <a:srgbClr val="5A8B25"/>
              </a:buClr>
              <a:buFont typeface="+mj-lt"/>
              <a:buAutoNum type="arabicPeriod"/>
            </a:pPr>
            <a:r>
              <a:rPr lang="en-US" b="0" dirty="0" smtClean="0"/>
              <a:t>Assuming </a:t>
            </a:r>
            <a:r>
              <a:rPr lang="en-US" b="0" dirty="0"/>
              <a:t>no changes are made, what happens when a task on the </a:t>
            </a:r>
            <a:r>
              <a:rPr lang="en-US" b="0" dirty="0" smtClean="0"/>
              <a:t>critical path </a:t>
            </a:r>
            <a:r>
              <a:rPr lang="en-US" b="0" dirty="0"/>
              <a:t>is delayed?</a:t>
            </a:r>
          </a:p>
          <a:p>
            <a:pPr marL="457200" indent="-457200">
              <a:buClr>
                <a:srgbClr val="5A8B25"/>
              </a:buClr>
              <a:buFont typeface="+mj-lt"/>
              <a:buAutoNum type="arabicPeriod"/>
            </a:pPr>
            <a:r>
              <a:rPr lang="en-US" b="0" dirty="0" smtClean="0"/>
              <a:t>What </a:t>
            </a:r>
            <a:r>
              <a:rPr lang="en-US" b="0" dirty="0"/>
              <a:t>costs should not be considered when deciding whether to kill </a:t>
            </a:r>
            <a:r>
              <a:rPr lang="en-US" b="0" dirty="0" smtClean="0"/>
              <a:t>a project</a:t>
            </a:r>
            <a:r>
              <a:rPr lang="en-US" b="0" dirty="0"/>
              <a:t>?</a:t>
            </a:r>
          </a:p>
          <a:p>
            <a:pPr marL="457200" indent="-457200">
              <a:buClr>
                <a:srgbClr val="5A8B25"/>
              </a:buClr>
              <a:buFont typeface="+mj-lt"/>
              <a:buAutoNum type="arabicPeriod"/>
            </a:pPr>
            <a:r>
              <a:rPr lang="en-US" b="0" dirty="0" smtClean="0"/>
              <a:t>When </a:t>
            </a:r>
            <a:r>
              <a:rPr lang="en-US" b="0" dirty="0"/>
              <a:t>are lessons learned from a completed project </a:t>
            </a:r>
            <a:r>
              <a:rPr lang="en-US" b="0" dirty="0" smtClean="0"/>
              <a:t>identified</a:t>
            </a:r>
            <a:r>
              <a:rPr lang="en-US" b="0" dirty="0"/>
              <a:t>?</a:t>
            </a:r>
            <a:endParaRPr lang="en-US" b="0" dirty="0" smtClean="0"/>
          </a:p>
        </p:txBody>
      </p:sp>
      <p:sp>
        <p:nvSpPr>
          <p:cNvPr id="7" name="Text Placeholder 6"/>
          <p:cNvSpPr>
            <a:spLocks noGrp="1"/>
          </p:cNvSpPr>
          <p:nvPr>
            <p:ph type="body" sz="quarter" idx="13"/>
          </p:nvPr>
        </p:nvSpPr>
        <p:spPr/>
        <p:txBody>
          <a:bodyPr/>
          <a:lstStyle/>
          <a:p>
            <a:r>
              <a:rPr lang="en-US" dirty="0"/>
              <a:t>Chapter 13</a:t>
            </a:r>
          </a:p>
        </p:txBody>
      </p:sp>
    </p:spTree>
    <p:extLst>
      <p:ext uri="{BB962C8B-B14F-4D97-AF65-F5344CB8AC3E}">
        <p14:creationId xmlns:p14="http://schemas.microsoft.com/office/powerpoint/2010/main" val="3884109641"/>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SmartArt Placeholder 3"/>
          <p:cNvGraphicFramePr>
            <a:graphicFrameLocks noGrp="1"/>
          </p:cNvGraphicFramePr>
          <p:nvPr>
            <p:ph type="dgm" sz="quarter" idx="13"/>
            <p:extLst>
              <p:ext uri="{D42A27DB-BD31-4B8C-83A1-F6EECF244321}">
                <p14:modId xmlns:p14="http://schemas.microsoft.com/office/powerpoint/2010/main" val="3244969810"/>
              </p:ext>
            </p:extLst>
          </p:nvPr>
        </p:nvGraphicFramePr>
        <p:xfrm>
          <a:off x="838200" y="1600200"/>
          <a:ext cx="7315200" cy="4572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23984990"/>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US" dirty="0"/>
              <a:t>System Development Life Cycle</a:t>
            </a:r>
          </a:p>
        </p:txBody>
      </p:sp>
      <p:sp>
        <p:nvSpPr>
          <p:cNvPr id="6" name="Content Placeholder 5"/>
          <p:cNvSpPr>
            <a:spLocks noGrp="1"/>
          </p:cNvSpPr>
          <p:nvPr>
            <p:ph idx="1"/>
          </p:nvPr>
        </p:nvSpPr>
        <p:spPr/>
        <p:txBody>
          <a:bodyPr>
            <a:normAutofit/>
          </a:bodyPr>
          <a:lstStyle/>
          <a:p>
            <a:r>
              <a:rPr lang="en-US" dirty="0" smtClean="0"/>
              <a:t>System Development Life Cycle </a:t>
            </a:r>
            <a:r>
              <a:rPr lang="en-US" dirty="0"/>
              <a:t>(SDLC)</a:t>
            </a:r>
          </a:p>
          <a:p>
            <a:pPr lvl="1"/>
            <a:r>
              <a:rPr lang="en-US" dirty="0" smtClean="0"/>
              <a:t>The </a:t>
            </a:r>
            <a:r>
              <a:rPr lang="en-US" dirty="0"/>
              <a:t>traditional system </a:t>
            </a:r>
            <a:r>
              <a:rPr lang="en-US" dirty="0" smtClean="0"/>
              <a:t>development method </a:t>
            </a:r>
            <a:r>
              <a:rPr lang="en-US" dirty="0"/>
              <a:t>for large IT projects, such as IT infrastructure or an enterprise system</a:t>
            </a:r>
            <a:r>
              <a:rPr lang="en-US" dirty="0" smtClean="0"/>
              <a:t>.</a:t>
            </a:r>
          </a:p>
          <a:p>
            <a:pPr lvl="1"/>
            <a:r>
              <a:rPr lang="en-US" dirty="0" smtClean="0"/>
              <a:t>A </a:t>
            </a:r>
            <a:r>
              <a:rPr lang="en-US" dirty="0"/>
              <a:t>structured framework that consists of a sequential set of </a:t>
            </a:r>
            <a:r>
              <a:rPr lang="en-US" dirty="0" smtClean="0"/>
              <a:t>processes.</a:t>
            </a:r>
          </a:p>
          <a:p>
            <a:pPr lvl="1"/>
            <a:r>
              <a:rPr lang="en-US" dirty="0" smtClean="0"/>
              <a:t>Highly susceptible to scope creep through:</a:t>
            </a:r>
          </a:p>
          <a:p>
            <a:pPr lvl="2"/>
            <a:r>
              <a:rPr lang="en-US" dirty="0" smtClean="0"/>
              <a:t>Additional feature requests</a:t>
            </a:r>
          </a:p>
          <a:p>
            <a:pPr lvl="2"/>
            <a:r>
              <a:rPr lang="en-US" dirty="0" smtClean="0"/>
              <a:t>Unnecessary stakeholders</a:t>
            </a:r>
          </a:p>
          <a:p>
            <a:pPr lvl="2"/>
            <a:r>
              <a:rPr lang="en-US" dirty="0" smtClean="0"/>
              <a:t>Technological change/improvement</a:t>
            </a:r>
          </a:p>
          <a:p>
            <a:pPr lvl="2"/>
            <a:endParaRPr lang="en-US" dirty="0" smtClean="0"/>
          </a:p>
          <a:p>
            <a:pPr lvl="2"/>
            <a:endParaRPr lang="en-US" dirty="0" smtClean="0"/>
          </a:p>
          <a:p>
            <a:pPr lvl="1"/>
            <a:endParaRPr lang="en-US" dirty="0" smtClean="0"/>
          </a:p>
        </p:txBody>
      </p:sp>
      <p:sp>
        <p:nvSpPr>
          <p:cNvPr id="7" name="Text Placeholder 6"/>
          <p:cNvSpPr>
            <a:spLocks noGrp="1"/>
          </p:cNvSpPr>
          <p:nvPr>
            <p:ph type="body" sz="quarter" idx="13"/>
          </p:nvPr>
        </p:nvSpPr>
        <p:spPr/>
        <p:txBody>
          <a:bodyPr/>
          <a:lstStyle/>
          <a:p>
            <a:r>
              <a:rPr lang="en-US" dirty="0"/>
              <a:t>Chapter </a:t>
            </a:r>
            <a:r>
              <a:rPr lang="en-US" dirty="0" smtClean="0"/>
              <a:t>13</a:t>
            </a:r>
            <a:endParaRPr lang="en-US" dirty="0"/>
          </a:p>
        </p:txBody>
      </p:sp>
    </p:spTree>
    <p:extLst>
      <p:ext uri="{BB962C8B-B14F-4D97-AF65-F5344CB8AC3E}">
        <p14:creationId xmlns:p14="http://schemas.microsoft.com/office/powerpoint/2010/main" val="3137420184"/>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US" dirty="0"/>
              <a:t>System Development Life Cycle</a:t>
            </a:r>
          </a:p>
        </p:txBody>
      </p:sp>
      <p:sp>
        <p:nvSpPr>
          <p:cNvPr id="7" name="Text Placeholder 6"/>
          <p:cNvSpPr>
            <a:spLocks noGrp="1"/>
          </p:cNvSpPr>
          <p:nvPr>
            <p:ph type="body" sz="quarter" idx="13"/>
          </p:nvPr>
        </p:nvSpPr>
        <p:spPr/>
        <p:txBody>
          <a:bodyPr/>
          <a:lstStyle/>
          <a:p>
            <a:r>
              <a:rPr lang="en-US" dirty="0"/>
              <a:t>Chapter </a:t>
            </a:r>
            <a:r>
              <a:rPr lang="en-US" dirty="0" smtClean="0"/>
              <a:t>13</a:t>
            </a:r>
            <a:endParaRPr lang="en-US" dirty="0"/>
          </a:p>
        </p:txBody>
      </p:sp>
      <p:graphicFrame>
        <p:nvGraphicFramePr>
          <p:cNvPr id="3" name="Diagram 2"/>
          <p:cNvGraphicFramePr/>
          <p:nvPr>
            <p:extLst>
              <p:ext uri="{D42A27DB-BD31-4B8C-83A1-F6EECF244321}">
                <p14:modId xmlns:p14="http://schemas.microsoft.com/office/powerpoint/2010/main" val="262784343"/>
              </p:ext>
            </p:extLst>
          </p:nvPr>
        </p:nvGraphicFramePr>
        <p:xfrm>
          <a:off x="1581683" y="1676400"/>
          <a:ext cx="6858000" cy="48006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Rectangle 3"/>
          <p:cNvSpPr/>
          <p:nvPr/>
        </p:nvSpPr>
        <p:spPr>
          <a:xfrm>
            <a:off x="1392767" y="4059998"/>
            <a:ext cx="6913033" cy="461665"/>
          </a:xfrm>
          <a:prstGeom prst="rect">
            <a:avLst/>
          </a:prstGeom>
          <a:noFill/>
        </p:spPr>
        <p:txBody>
          <a:bodyPr wrap="none" lIns="91440" tIns="45720" rIns="91440" bIns="45720">
            <a:prstTxWarp prst="textStop">
              <a:avLst/>
            </a:prstTxWarp>
            <a:spAutoFit/>
          </a:bodyPr>
          <a:lstStyle/>
          <a:p>
            <a:pPr algn="ctr"/>
            <a:r>
              <a:rPr lang="en-US" sz="4000" b="1" cap="all" dirty="0" smtClean="0">
                <a:ln w="9000" cmpd="sng">
                  <a:solidFill>
                    <a:schemeClr val="accent4">
                      <a:shade val="50000"/>
                      <a:satMod val="120000"/>
                    </a:schemeClr>
                  </a:solidFill>
                  <a:prstDash val="solid"/>
                </a:ln>
                <a:solidFill>
                  <a:schemeClr val="accent3">
                    <a:lumMod val="75000"/>
                  </a:schemeClr>
                </a:solidFill>
                <a:effectLst>
                  <a:reflection blurRad="12700" stA="28000" endPos="45000" dist="1000" dir="5400000" sy="-100000" algn="bl" rotWithShape="0"/>
                </a:effectLst>
              </a:rPr>
              <a:t>System Development Life Cycle</a:t>
            </a:r>
            <a:endParaRPr lang="en-US" sz="4000" b="1" cap="all" dirty="0">
              <a:ln w="9000" cmpd="sng">
                <a:solidFill>
                  <a:schemeClr val="accent4">
                    <a:shade val="50000"/>
                    <a:satMod val="120000"/>
                  </a:schemeClr>
                </a:solidFill>
                <a:prstDash val="solid"/>
              </a:ln>
              <a:solidFill>
                <a:schemeClr val="accent3">
                  <a:lumMod val="75000"/>
                </a:schemeClr>
              </a:solidFill>
              <a:effectLst>
                <a:reflection blurRad="12700" stA="28000" endPos="45000" dist="1000" dir="5400000" sy="-100000" algn="bl" rotWithShape="0"/>
              </a:effectLst>
            </a:endParaRPr>
          </a:p>
        </p:txBody>
      </p:sp>
      <p:sp>
        <p:nvSpPr>
          <p:cNvPr id="8" name="Cloud 7"/>
          <p:cNvSpPr/>
          <p:nvPr/>
        </p:nvSpPr>
        <p:spPr>
          <a:xfrm>
            <a:off x="4648200" y="2438400"/>
            <a:ext cx="1524000" cy="838200"/>
          </a:xfrm>
          <a:prstGeom prst="cloud">
            <a:avLst/>
          </a:prstGeom>
          <a:solidFill>
            <a:schemeClr val="bg1">
              <a:lumMod val="95000"/>
              <a:alpha val="5000"/>
            </a:schemeClr>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lang="en-US" sz="1600" dirty="0">
                <a:solidFill>
                  <a:schemeClr val="tx1"/>
                </a:solidFill>
                <a:effectLst>
                  <a:outerShdw blurRad="60007" dir="1500000" sy="-30000" kx="800400" algn="bl" rotWithShape="0">
                    <a:prstClr val="black">
                      <a:alpha val="20000"/>
                    </a:prstClr>
                  </a:outerShdw>
                </a:effectLst>
              </a:rPr>
              <a:t>Objectives</a:t>
            </a:r>
          </a:p>
        </p:txBody>
      </p:sp>
      <p:sp>
        <p:nvSpPr>
          <p:cNvPr id="9" name="Cloud 8"/>
          <p:cNvSpPr/>
          <p:nvPr/>
        </p:nvSpPr>
        <p:spPr>
          <a:xfrm>
            <a:off x="3429000" y="3352800"/>
            <a:ext cx="1581683" cy="762000"/>
          </a:xfrm>
          <a:prstGeom prst="cloud">
            <a:avLst/>
          </a:prstGeom>
          <a:solidFill>
            <a:schemeClr val="bg1">
              <a:lumMod val="95000"/>
              <a:alpha val="5000"/>
            </a:schemeClr>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lang="en-US" sz="1600" dirty="0">
                <a:solidFill>
                  <a:schemeClr val="tx1"/>
                </a:solidFill>
                <a:effectLst>
                  <a:outerShdw blurRad="60007" dir="1500000" sy="-30000" kx="800400" algn="bl" rotWithShape="0">
                    <a:prstClr val="black">
                      <a:alpha val="20000"/>
                    </a:prstClr>
                  </a:outerShdw>
                </a:effectLst>
              </a:rPr>
              <a:t>Expectations</a:t>
            </a:r>
          </a:p>
        </p:txBody>
      </p:sp>
      <p:sp>
        <p:nvSpPr>
          <p:cNvPr id="10" name="Cloud 9"/>
          <p:cNvSpPr/>
          <p:nvPr/>
        </p:nvSpPr>
        <p:spPr>
          <a:xfrm>
            <a:off x="4648200" y="4521663"/>
            <a:ext cx="1524000" cy="762000"/>
          </a:xfrm>
          <a:prstGeom prst="cloud">
            <a:avLst/>
          </a:prstGeom>
          <a:solidFill>
            <a:schemeClr val="bg1">
              <a:lumMod val="95000"/>
              <a:alpha val="5000"/>
            </a:schemeClr>
          </a:solidFill>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sz="1600" dirty="0">
                <a:solidFill>
                  <a:schemeClr val="tx1"/>
                </a:solidFill>
                <a:effectLst>
                  <a:outerShdw blurRad="60007" dir="1500000" sy="-30000" kx="800400" algn="bl" rotWithShape="0">
                    <a:prstClr val="black">
                      <a:alpha val="20000"/>
                    </a:prstClr>
                  </a:outerShdw>
                </a:effectLst>
              </a:rPr>
              <a:t>Specifications</a:t>
            </a:r>
          </a:p>
        </p:txBody>
      </p:sp>
    </p:spTree>
    <p:extLst>
      <p:ext uri="{BB962C8B-B14F-4D97-AF65-F5344CB8AC3E}">
        <p14:creationId xmlns:p14="http://schemas.microsoft.com/office/powerpoint/2010/main" val="3150623355"/>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US" dirty="0"/>
              <a:t>System Development Life Cycle</a:t>
            </a:r>
          </a:p>
        </p:txBody>
      </p:sp>
      <p:sp>
        <p:nvSpPr>
          <p:cNvPr id="6" name="Content Placeholder 5"/>
          <p:cNvSpPr>
            <a:spLocks noGrp="1"/>
          </p:cNvSpPr>
          <p:nvPr>
            <p:ph idx="1"/>
          </p:nvPr>
        </p:nvSpPr>
        <p:spPr/>
        <p:txBody>
          <a:bodyPr>
            <a:normAutofit/>
          </a:bodyPr>
          <a:lstStyle/>
          <a:p>
            <a:r>
              <a:rPr lang="en-US" dirty="0" smtClean="0"/>
              <a:t>Requirements Analysis</a:t>
            </a:r>
            <a:endParaRPr lang="en-US" dirty="0"/>
          </a:p>
          <a:p>
            <a:pPr lvl="1"/>
            <a:r>
              <a:rPr lang="en-US" dirty="0" smtClean="0"/>
              <a:t>Deficiencies are identified and used to specify new system requirements.</a:t>
            </a:r>
          </a:p>
          <a:p>
            <a:pPr lvl="1"/>
            <a:r>
              <a:rPr lang="en-US" dirty="0" smtClean="0"/>
              <a:t>More time invested in analysis mean greater probability of IS success.</a:t>
            </a:r>
          </a:p>
          <a:p>
            <a:r>
              <a:rPr lang="en-US" dirty="0" smtClean="0"/>
              <a:t>System Analysis</a:t>
            </a:r>
          </a:p>
          <a:p>
            <a:pPr lvl="1"/>
            <a:r>
              <a:rPr lang="en-US" dirty="0" smtClean="0"/>
              <a:t>Design of the proposed system.</a:t>
            </a:r>
          </a:p>
          <a:p>
            <a:r>
              <a:rPr lang="en-US" dirty="0" smtClean="0"/>
              <a:t>Feasibility Studies</a:t>
            </a:r>
          </a:p>
          <a:p>
            <a:pPr lvl="1"/>
            <a:r>
              <a:rPr lang="en-US" dirty="0" smtClean="0"/>
              <a:t>Technical, Economic, Legal and Organizational, and Behavioral.</a:t>
            </a:r>
            <a:endParaRPr lang="en-US" dirty="0"/>
          </a:p>
          <a:p>
            <a:pPr lvl="1"/>
            <a:endParaRPr lang="en-US" dirty="0" smtClean="0"/>
          </a:p>
          <a:p>
            <a:pPr lvl="1"/>
            <a:endParaRPr lang="en-US" dirty="0" smtClean="0"/>
          </a:p>
        </p:txBody>
      </p:sp>
      <p:sp>
        <p:nvSpPr>
          <p:cNvPr id="7" name="Text Placeholder 6"/>
          <p:cNvSpPr>
            <a:spLocks noGrp="1"/>
          </p:cNvSpPr>
          <p:nvPr>
            <p:ph type="body" sz="quarter" idx="13"/>
          </p:nvPr>
        </p:nvSpPr>
        <p:spPr/>
        <p:txBody>
          <a:bodyPr/>
          <a:lstStyle/>
          <a:p>
            <a:r>
              <a:rPr lang="en-US" dirty="0"/>
              <a:t>Chapter </a:t>
            </a:r>
            <a:r>
              <a:rPr lang="en-US" dirty="0" smtClean="0"/>
              <a:t>13</a:t>
            </a:r>
            <a:endParaRPr lang="en-US" dirty="0"/>
          </a:p>
        </p:txBody>
      </p:sp>
    </p:spTree>
    <p:extLst>
      <p:ext uri="{BB962C8B-B14F-4D97-AF65-F5344CB8AC3E}">
        <p14:creationId xmlns:p14="http://schemas.microsoft.com/office/powerpoint/2010/main" val="3815660274"/>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US" dirty="0"/>
              <a:t>System Development Life Cycle</a:t>
            </a:r>
          </a:p>
        </p:txBody>
      </p:sp>
      <p:sp>
        <p:nvSpPr>
          <p:cNvPr id="6" name="Content Placeholder 5"/>
          <p:cNvSpPr>
            <a:spLocks noGrp="1"/>
          </p:cNvSpPr>
          <p:nvPr>
            <p:ph idx="1"/>
          </p:nvPr>
        </p:nvSpPr>
        <p:spPr/>
        <p:txBody>
          <a:bodyPr>
            <a:normAutofit/>
          </a:bodyPr>
          <a:lstStyle/>
          <a:p>
            <a:r>
              <a:rPr lang="en-US" dirty="0" smtClean="0"/>
              <a:t>System Development</a:t>
            </a:r>
            <a:endParaRPr lang="en-US" dirty="0"/>
          </a:p>
          <a:p>
            <a:pPr lvl="1"/>
            <a:r>
              <a:rPr lang="en-US" dirty="0" smtClean="0"/>
              <a:t>Creation based on functional objectives to solve the business problem.</a:t>
            </a:r>
          </a:p>
          <a:p>
            <a:r>
              <a:rPr lang="en-US" dirty="0" smtClean="0"/>
              <a:t>Testing</a:t>
            </a:r>
          </a:p>
          <a:p>
            <a:pPr lvl="1"/>
            <a:r>
              <a:rPr lang="en-US" dirty="0" smtClean="0"/>
              <a:t>Verification that apps, interfaces, data transfers, etc., work correctly under all possible conditions.</a:t>
            </a:r>
          </a:p>
          <a:p>
            <a:pPr lvl="1"/>
            <a:endParaRPr lang="en-US" dirty="0" smtClean="0"/>
          </a:p>
        </p:txBody>
      </p:sp>
      <p:sp>
        <p:nvSpPr>
          <p:cNvPr id="7" name="Text Placeholder 6"/>
          <p:cNvSpPr>
            <a:spLocks noGrp="1"/>
          </p:cNvSpPr>
          <p:nvPr>
            <p:ph type="body" sz="quarter" idx="13"/>
          </p:nvPr>
        </p:nvSpPr>
        <p:spPr/>
        <p:txBody>
          <a:bodyPr/>
          <a:lstStyle/>
          <a:p>
            <a:r>
              <a:rPr lang="en-US" dirty="0"/>
              <a:t>Chapter </a:t>
            </a:r>
            <a:r>
              <a:rPr lang="en-US" dirty="0" smtClean="0"/>
              <a:t>13</a:t>
            </a:r>
            <a:endParaRPr lang="en-US" dirty="0"/>
          </a:p>
        </p:txBody>
      </p:sp>
    </p:spTree>
    <p:extLst>
      <p:ext uri="{BB962C8B-B14F-4D97-AF65-F5344CB8AC3E}">
        <p14:creationId xmlns:p14="http://schemas.microsoft.com/office/powerpoint/2010/main" val="2681093159"/>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US" dirty="0"/>
              <a:t>System Development Life Cycle</a:t>
            </a:r>
          </a:p>
        </p:txBody>
      </p:sp>
      <p:sp>
        <p:nvSpPr>
          <p:cNvPr id="6" name="Content Placeholder 5"/>
          <p:cNvSpPr>
            <a:spLocks noGrp="1"/>
          </p:cNvSpPr>
          <p:nvPr>
            <p:ph idx="1"/>
          </p:nvPr>
        </p:nvSpPr>
        <p:spPr/>
        <p:txBody>
          <a:bodyPr>
            <a:normAutofit/>
          </a:bodyPr>
          <a:lstStyle/>
          <a:p>
            <a:r>
              <a:rPr lang="en-US" dirty="0" smtClean="0"/>
              <a:t>Implementation</a:t>
            </a:r>
          </a:p>
          <a:p>
            <a:pPr lvl="1"/>
            <a:r>
              <a:rPr lang="en-US" dirty="0" smtClean="0"/>
              <a:t>Conversion of the old system to the new system.</a:t>
            </a:r>
          </a:p>
          <a:p>
            <a:pPr lvl="2"/>
            <a:r>
              <a:rPr lang="en-US" dirty="0" smtClean="0"/>
              <a:t>Parallel: simultaneous transfer</a:t>
            </a:r>
          </a:p>
          <a:p>
            <a:pPr lvl="2"/>
            <a:r>
              <a:rPr lang="en-US" dirty="0" smtClean="0"/>
              <a:t>Direct: cut off and migration</a:t>
            </a:r>
          </a:p>
          <a:p>
            <a:pPr lvl="2"/>
            <a:r>
              <a:rPr lang="en-US" dirty="0" smtClean="0"/>
              <a:t>Pilot: test new than roll out</a:t>
            </a:r>
          </a:p>
          <a:p>
            <a:pPr lvl="2"/>
            <a:r>
              <a:rPr lang="en-US" dirty="0" smtClean="0"/>
              <a:t>Phased: specific components in stages</a:t>
            </a:r>
            <a:endParaRPr lang="en-US" dirty="0"/>
          </a:p>
          <a:p>
            <a:r>
              <a:rPr lang="en-US" dirty="0" smtClean="0"/>
              <a:t>Maintenance</a:t>
            </a:r>
            <a:endParaRPr lang="en-US" dirty="0"/>
          </a:p>
          <a:p>
            <a:pPr lvl="1"/>
            <a:r>
              <a:rPr lang="en-US" dirty="0" smtClean="0"/>
              <a:t>Perform audits to assess capabilities and determine operational correctness.</a:t>
            </a:r>
            <a:endParaRPr lang="en-US" dirty="0"/>
          </a:p>
          <a:p>
            <a:pPr lvl="1"/>
            <a:endParaRPr lang="en-US" dirty="0" smtClean="0"/>
          </a:p>
        </p:txBody>
      </p:sp>
      <p:sp>
        <p:nvSpPr>
          <p:cNvPr id="7" name="Text Placeholder 6"/>
          <p:cNvSpPr>
            <a:spLocks noGrp="1"/>
          </p:cNvSpPr>
          <p:nvPr>
            <p:ph type="body" sz="quarter" idx="13"/>
          </p:nvPr>
        </p:nvSpPr>
        <p:spPr/>
        <p:txBody>
          <a:bodyPr/>
          <a:lstStyle/>
          <a:p>
            <a:r>
              <a:rPr lang="en-US" dirty="0"/>
              <a:t>Chapter </a:t>
            </a:r>
            <a:r>
              <a:rPr lang="en-US" dirty="0" smtClean="0"/>
              <a:t>13</a:t>
            </a:r>
            <a:endParaRPr lang="en-US" dirty="0"/>
          </a:p>
        </p:txBody>
      </p:sp>
    </p:spTree>
    <p:extLst>
      <p:ext uri="{BB962C8B-B14F-4D97-AF65-F5344CB8AC3E}">
        <p14:creationId xmlns:p14="http://schemas.microsoft.com/office/powerpoint/2010/main" val="2423594259"/>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US" dirty="0"/>
              <a:t>System Development Life Cycle</a:t>
            </a:r>
          </a:p>
        </p:txBody>
      </p:sp>
      <p:sp>
        <p:nvSpPr>
          <p:cNvPr id="6" name="Content Placeholder 5"/>
          <p:cNvSpPr>
            <a:spLocks noGrp="1"/>
          </p:cNvSpPr>
          <p:nvPr>
            <p:ph idx="1"/>
          </p:nvPr>
        </p:nvSpPr>
        <p:spPr/>
        <p:txBody>
          <a:bodyPr>
            <a:normAutofit/>
          </a:bodyPr>
          <a:lstStyle/>
          <a:p>
            <a:pPr marL="457200" indent="-457200">
              <a:buClr>
                <a:srgbClr val="5A8B25"/>
              </a:buClr>
              <a:buFont typeface="+mj-lt"/>
              <a:buAutoNum type="arabicPeriod"/>
            </a:pPr>
            <a:r>
              <a:rPr lang="en-US" b="0" dirty="0" smtClean="0"/>
              <a:t>What </a:t>
            </a:r>
            <a:r>
              <a:rPr lang="en-US" b="0" dirty="0"/>
              <a:t>are the stages of the SDLC?</a:t>
            </a:r>
          </a:p>
          <a:p>
            <a:pPr marL="457200" indent="-457200">
              <a:buClr>
                <a:srgbClr val="5A8B25"/>
              </a:buClr>
              <a:buFont typeface="+mj-lt"/>
              <a:buAutoNum type="arabicPeriod"/>
            </a:pPr>
            <a:r>
              <a:rPr lang="en-US" b="0" dirty="0" smtClean="0"/>
              <a:t>Why </a:t>
            </a:r>
            <a:r>
              <a:rPr lang="en-US" b="0" dirty="0"/>
              <a:t>is information system design highly susceptible </a:t>
            </a:r>
            <a:r>
              <a:rPr lang="en-US" b="0" dirty="0" smtClean="0"/>
              <a:t>to scope </a:t>
            </a:r>
            <a:r>
              <a:rPr lang="en-US" b="0" dirty="0"/>
              <a:t>creep?</a:t>
            </a:r>
          </a:p>
          <a:p>
            <a:pPr marL="457200" indent="-457200">
              <a:buClr>
                <a:srgbClr val="5A8B25"/>
              </a:buClr>
              <a:buFont typeface="+mj-lt"/>
              <a:buAutoNum type="arabicPeriod"/>
            </a:pPr>
            <a:r>
              <a:rPr lang="en-US" b="0" dirty="0" smtClean="0"/>
              <a:t>What </a:t>
            </a:r>
            <a:r>
              <a:rPr lang="en-US" b="0" dirty="0"/>
              <a:t>can be done to prevent runaway projects?</a:t>
            </a:r>
          </a:p>
          <a:p>
            <a:pPr marL="457200" indent="-457200">
              <a:buClr>
                <a:srgbClr val="5A8B25"/>
              </a:buClr>
              <a:buFont typeface="+mj-lt"/>
              <a:buAutoNum type="arabicPeriod"/>
            </a:pPr>
            <a:r>
              <a:rPr lang="en-US" b="0" dirty="0" smtClean="0"/>
              <a:t>Explain </a:t>
            </a:r>
            <a:r>
              <a:rPr lang="en-US" b="0" dirty="0"/>
              <a:t>the feasibility tests and their importance.</a:t>
            </a:r>
          </a:p>
          <a:p>
            <a:pPr marL="457200" indent="-457200">
              <a:buClr>
                <a:srgbClr val="5A8B25"/>
              </a:buClr>
              <a:buFont typeface="+mj-lt"/>
              <a:buAutoNum type="arabicPeriod"/>
            </a:pPr>
            <a:r>
              <a:rPr lang="en-US" b="0" dirty="0" smtClean="0"/>
              <a:t>What </a:t>
            </a:r>
            <a:r>
              <a:rPr lang="en-US" b="0" dirty="0"/>
              <a:t>are four conversion methods?</a:t>
            </a:r>
            <a:endParaRPr lang="en-US" b="0" dirty="0" smtClean="0"/>
          </a:p>
        </p:txBody>
      </p:sp>
      <p:sp>
        <p:nvSpPr>
          <p:cNvPr id="7" name="Text Placeholder 6"/>
          <p:cNvSpPr>
            <a:spLocks noGrp="1"/>
          </p:cNvSpPr>
          <p:nvPr>
            <p:ph type="body" sz="quarter" idx="13"/>
          </p:nvPr>
        </p:nvSpPr>
        <p:spPr/>
        <p:txBody>
          <a:bodyPr/>
          <a:lstStyle/>
          <a:p>
            <a:r>
              <a:rPr lang="en-US" dirty="0"/>
              <a:t>Chapter 13</a:t>
            </a:r>
          </a:p>
        </p:txBody>
      </p:sp>
    </p:spTree>
    <p:extLst>
      <p:ext uri="{BB962C8B-B14F-4D97-AF65-F5344CB8AC3E}">
        <p14:creationId xmlns:p14="http://schemas.microsoft.com/office/powerpoint/2010/main" val="298683342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US" dirty="0"/>
              <a:t>Project Management Concepts</a:t>
            </a:r>
          </a:p>
        </p:txBody>
      </p:sp>
      <p:sp>
        <p:nvSpPr>
          <p:cNvPr id="6" name="Content Placeholder 5"/>
          <p:cNvSpPr>
            <a:spLocks noGrp="1"/>
          </p:cNvSpPr>
          <p:nvPr>
            <p:ph idx="1"/>
          </p:nvPr>
        </p:nvSpPr>
        <p:spPr/>
        <p:txBody>
          <a:bodyPr>
            <a:normAutofit/>
          </a:bodyPr>
          <a:lstStyle/>
          <a:p>
            <a:r>
              <a:rPr lang="en-US" dirty="0" smtClean="0"/>
              <a:t>Deliverable</a:t>
            </a:r>
          </a:p>
          <a:p>
            <a:pPr lvl="1"/>
            <a:r>
              <a:rPr lang="en-US" dirty="0" smtClean="0"/>
              <a:t>Items that you hand off to the client or management for their review and approval and that must be produced to complete a project or part of a project.</a:t>
            </a:r>
          </a:p>
          <a:p>
            <a:r>
              <a:rPr lang="en-US" dirty="0" smtClean="0"/>
              <a:t>Project Portfolio Management (PPM)</a:t>
            </a:r>
            <a:endParaRPr lang="en-US" dirty="0"/>
          </a:p>
          <a:p>
            <a:pPr lvl="1"/>
            <a:r>
              <a:rPr lang="en-US" dirty="0" smtClean="0"/>
              <a:t>Set </a:t>
            </a:r>
            <a:r>
              <a:rPr lang="en-US" dirty="0"/>
              <a:t>of business practices to manage </a:t>
            </a:r>
            <a:r>
              <a:rPr lang="en-US" dirty="0" smtClean="0"/>
              <a:t>projects as </a:t>
            </a:r>
            <a:r>
              <a:rPr lang="en-US" dirty="0"/>
              <a:t>a strategic portfolio.</a:t>
            </a:r>
          </a:p>
          <a:p>
            <a:r>
              <a:rPr lang="en-US" dirty="0" smtClean="0"/>
              <a:t>Business Case</a:t>
            </a:r>
          </a:p>
          <a:p>
            <a:pPr lvl="1"/>
            <a:r>
              <a:rPr lang="en-US" dirty="0" smtClean="0"/>
              <a:t>Identifies </a:t>
            </a:r>
            <a:r>
              <a:rPr lang="en-US" dirty="0"/>
              <a:t>an opportunity, problem, or need and </a:t>
            </a:r>
            <a:r>
              <a:rPr lang="en-US" dirty="0" smtClean="0"/>
              <a:t>the desired </a:t>
            </a:r>
            <a:r>
              <a:rPr lang="en-US" dirty="0"/>
              <a:t>business outcomes of the project.</a:t>
            </a:r>
            <a:endParaRPr lang="en-US" dirty="0" smtClean="0"/>
          </a:p>
          <a:p>
            <a:pPr lvl="1"/>
            <a:endParaRPr lang="en-US" dirty="0" smtClean="0"/>
          </a:p>
        </p:txBody>
      </p:sp>
      <p:sp>
        <p:nvSpPr>
          <p:cNvPr id="7" name="Text Placeholder 6"/>
          <p:cNvSpPr>
            <a:spLocks noGrp="1"/>
          </p:cNvSpPr>
          <p:nvPr>
            <p:ph type="body" sz="quarter" idx="13"/>
          </p:nvPr>
        </p:nvSpPr>
        <p:spPr/>
        <p:txBody>
          <a:bodyPr/>
          <a:lstStyle/>
          <a:p>
            <a:r>
              <a:rPr lang="en-US" dirty="0"/>
              <a:t>Chapter </a:t>
            </a:r>
            <a:r>
              <a:rPr lang="en-US" dirty="0" smtClean="0"/>
              <a:t>13</a:t>
            </a:r>
            <a:endParaRPr lang="en-US" dirty="0"/>
          </a:p>
        </p:txBody>
      </p:sp>
    </p:spTree>
    <p:extLst>
      <p:ext uri="{BB962C8B-B14F-4D97-AF65-F5344CB8AC3E}">
        <p14:creationId xmlns:p14="http://schemas.microsoft.com/office/powerpoint/2010/main" val="1221175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US" dirty="0"/>
              <a:t>Project Management Concepts</a:t>
            </a:r>
          </a:p>
        </p:txBody>
      </p:sp>
      <p:sp>
        <p:nvSpPr>
          <p:cNvPr id="6" name="Content Placeholder 5"/>
          <p:cNvSpPr>
            <a:spLocks noGrp="1"/>
          </p:cNvSpPr>
          <p:nvPr>
            <p:ph idx="1"/>
          </p:nvPr>
        </p:nvSpPr>
        <p:spPr>
          <a:xfrm>
            <a:off x="685800" y="1600200"/>
            <a:ext cx="8001000" cy="4525963"/>
          </a:xfrm>
        </p:spPr>
        <p:txBody>
          <a:bodyPr>
            <a:normAutofit/>
          </a:bodyPr>
          <a:lstStyle/>
          <a:p>
            <a:pPr marL="0" indent="0" algn="ctr">
              <a:buNone/>
            </a:pPr>
            <a:r>
              <a:rPr lang="en-US" dirty="0" smtClean="0"/>
              <a:t>Project Portfolio Management Path</a:t>
            </a:r>
            <a:endParaRPr lang="en-US" dirty="0"/>
          </a:p>
          <a:p>
            <a:pPr marL="457200" lvl="1" indent="0">
              <a:buNone/>
            </a:pPr>
            <a:endParaRPr lang="en-US" dirty="0" smtClean="0"/>
          </a:p>
          <a:p>
            <a:pPr lvl="1"/>
            <a:endParaRPr lang="en-US" dirty="0" smtClean="0"/>
          </a:p>
        </p:txBody>
      </p:sp>
      <p:sp>
        <p:nvSpPr>
          <p:cNvPr id="7" name="Text Placeholder 6"/>
          <p:cNvSpPr>
            <a:spLocks noGrp="1"/>
          </p:cNvSpPr>
          <p:nvPr>
            <p:ph type="body" sz="quarter" idx="13"/>
          </p:nvPr>
        </p:nvSpPr>
        <p:spPr/>
        <p:txBody>
          <a:bodyPr/>
          <a:lstStyle/>
          <a:p>
            <a:r>
              <a:rPr lang="en-US" dirty="0"/>
              <a:t>Chapter </a:t>
            </a:r>
            <a:r>
              <a:rPr lang="en-US" dirty="0" smtClean="0"/>
              <a:t>13</a:t>
            </a:r>
            <a:endParaRPr lang="en-US" dirty="0"/>
          </a:p>
        </p:txBody>
      </p:sp>
      <p:graphicFrame>
        <p:nvGraphicFramePr>
          <p:cNvPr id="3" name="Diagram 2"/>
          <p:cNvGraphicFramePr/>
          <p:nvPr>
            <p:extLst>
              <p:ext uri="{D42A27DB-BD31-4B8C-83A1-F6EECF244321}">
                <p14:modId xmlns:p14="http://schemas.microsoft.com/office/powerpoint/2010/main" val="34445139"/>
              </p:ext>
            </p:extLst>
          </p:nvPr>
        </p:nvGraphicFramePr>
        <p:xfrm>
          <a:off x="1600200" y="2286000"/>
          <a:ext cx="6096000"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58638320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US" dirty="0"/>
              <a:t>Project Management Concepts</a:t>
            </a:r>
          </a:p>
        </p:txBody>
      </p:sp>
      <p:sp>
        <p:nvSpPr>
          <p:cNvPr id="6" name="Content Placeholder 5"/>
          <p:cNvSpPr>
            <a:spLocks noGrp="1"/>
          </p:cNvSpPr>
          <p:nvPr>
            <p:ph idx="1"/>
          </p:nvPr>
        </p:nvSpPr>
        <p:spPr/>
        <p:txBody>
          <a:bodyPr>
            <a:normAutofit fontScale="92500"/>
          </a:bodyPr>
          <a:lstStyle/>
          <a:p>
            <a:pPr marL="0" indent="0">
              <a:buNone/>
            </a:pPr>
            <a:r>
              <a:rPr lang="en-US" sz="2600" dirty="0" smtClean="0"/>
              <a:t>Operations vs. Projects</a:t>
            </a:r>
          </a:p>
          <a:p>
            <a:r>
              <a:rPr lang="en-US" dirty="0" smtClean="0"/>
              <a:t>Operations </a:t>
            </a:r>
          </a:p>
          <a:p>
            <a:pPr lvl="1"/>
            <a:r>
              <a:rPr lang="en-US" dirty="0" smtClean="0"/>
              <a:t>Business as usual</a:t>
            </a:r>
          </a:p>
          <a:p>
            <a:r>
              <a:rPr lang="en-US" dirty="0" smtClean="0"/>
              <a:t>Projects</a:t>
            </a:r>
          </a:p>
          <a:p>
            <a:pPr lvl="1"/>
            <a:r>
              <a:rPr lang="en-US" dirty="0"/>
              <a:t>Clearly </a:t>
            </a:r>
            <a:r>
              <a:rPr lang="en-US" dirty="0" smtClean="0"/>
              <a:t>defined </a:t>
            </a:r>
            <a:r>
              <a:rPr lang="en-US" dirty="0"/>
              <a:t>scope, deliverables, and </a:t>
            </a:r>
            <a:r>
              <a:rPr lang="en-US" dirty="0" smtClean="0"/>
              <a:t>results.</a:t>
            </a:r>
            <a:endParaRPr lang="en-US" dirty="0"/>
          </a:p>
          <a:p>
            <a:pPr lvl="1"/>
            <a:r>
              <a:rPr lang="en-US" dirty="0" smtClean="0"/>
              <a:t>Estimated </a:t>
            </a:r>
            <a:r>
              <a:rPr lang="en-US" dirty="0"/>
              <a:t>time frame or schedule </a:t>
            </a:r>
            <a:r>
              <a:rPr lang="en-US" dirty="0" smtClean="0"/>
              <a:t>subject </a:t>
            </a:r>
            <a:r>
              <a:rPr lang="en-US" dirty="0"/>
              <a:t>to </a:t>
            </a:r>
            <a:r>
              <a:rPr lang="en-US" dirty="0" smtClean="0"/>
              <a:t>a high </a:t>
            </a:r>
            <a:r>
              <a:rPr lang="en-US" dirty="0"/>
              <a:t>degree </a:t>
            </a:r>
            <a:r>
              <a:rPr lang="en-US" dirty="0" smtClean="0"/>
              <a:t>of uncertainty.</a:t>
            </a:r>
            <a:endParaRPr lang="en-US" dirty="0"/>
          </a:p>
          <a:p>
            <a:pPr lvl="1"/>
            <a:r>
              <a:rPr lang="en-US" dirty="0" smtClean="0"/>
              <a:t>Estimated </a:t>
            </a:r>
            <a:r>
              <a:rPr lang="en-US" dirty="0"/>
              <a:t>budget </a:t>
            </a:r>
            <a:r>
              <a:rPr lang="en-US" dirty="0" smtClean="0"/>
              <a:t>subject </a:t>
            </a:r>
            <a:r>
              <a:rPr lang="en-US" dirty="0"/>
              <a:t>to a high degree of </a:t>
            </a:r>
            <a:r>
              <a:rPr lang="en-US" dirty="0" smtClean="0"/>
              <a:t>uncertainty.</a:t>
            </a:r>
            <a:endParaRPr lang="en-US" dirty="0"/>
          </a:p>
          <a:p>
            <a:pPr lvl="1"/>
            <a:r>
              <a:rPr lang="en-US" dirty="0" smtClean="0"/>
              <a:t>Requirement </a:t>
            </a:r>
            <a:r>
              <a:rPr lang="en-US" dirty="0"/>
              <a:t>of extensive interaction among </a:t>
            </a:r>
            <a:r>
              <a:rPr lang="en-US" dirty="0" smtClean="0"/>
              <a:t>participants.</a:t>
            </a:r>
            <a:endParaRPr lang="en-US" dirty="0"/>
          </a:p>
          <a:p>
            <a:pPr lvl="1"/>
            <a:r>
              <a:rPr lang="en-US" dirty="0" smtClean="0"/>
              <a:t>Tasks </a:t>
            </a:r>
            <a:r>
              <a:rPr lang="en-US" dirty="0"/>
              <a:t>that may compete or </a:t>
            </a:r>
            <a:r>
              <a:rPr lang="en-US" dirty="0" smtClean="0"/>
              <a:t>conflict </a:t>
            </a:r>
            <a:r>
              <a:rPr lang="en-US" dirty="0"/>
              <a:t>with other business </a:t>
            </a:r>
            <a:r>
              <a:rPr lang="en-US" dirty="0" smtClean="0"/>
              <a:t>activities.</a:t>
            </a:r>
            <a:endParaRPr lang="en-US" dirty="0"/>
          </a:p>
          <a:p>
            <a:pPr lvl="1"/>
            <a:r>
              <a:rPr lang="en-US" dirty="0" smtClean="0"/>
              <a:t>Risky </a:t>
            </a:r>
            <a:r>
              <a:rPr lang="en-US" dirty="0"/>
              <a:t>but with a high </a:t>
            </a:r>
            <a:r>
              <a:rPr lang="en-US" dirty="0" smtClean="0"/>
              <a:t>profit </a:t>
            </a:r>
            <a:r>
              <a:rPr lang="en-US" dirty="0"/>
              <a:t>potential or </a:t>
            </a:r>
            <a:r>
              <a:rPr lang="en-US" dirty="0" smtClean="0"/>
              <a:t>benefits.</a:t>
            </a:r>
          </a:p>
        </p:txBody>
      </p:sp>
      <p:sp>
        <p:nvSpPr>
          <p:cNvPr id="7" name="Text Placeholder 6"/>
          <p:cNvSpPr>
            <a:spLocks noGrp="1"/>
          </p:cNvSpPr>
          <p:nvPr>
            <p:ph type="body" sz="quarter" idx="13"/>
          </p:nvPr>
        </p:nvSpPr>
        <p:spPr/>
        <p:txBody>
          <a:bodyPr/>
          <a:lstStyle/>
          <a:p>
            <a:r>
              <a:rPr lang="en-US" dirty="0"/>
              <a:t>Chapter </a:t>
            </a:r>
            <a:r>
              <a:rPr lang="en-US" dirty="0" smtClean="0"/>
              <a:t>13</a:t>
            </a:r>
            <a:endParaRPr lang="en-US" dirty="0"/>
          </a:p>
        </p:txBody>
      </p:sp>
    </p:spTree>
    <p:extLst>
      <p:ext uri="{BB962C8B-B14F-4D97-AF65-F5344CB8AC3E}">
        <p14:creationId xmlns:p14="http://schemas.microsoft.com/office/powerpoint/2010/main" val="107994790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US" dirty="0"/>
              <a:t>Project Management Concepts</a:t>
            </a:r>
          </a:p>
        </p:txBody>
      </p:sp>
      <p:sp>
        <p:nvSpPr>
          <p:cNvPr id="7" name="Text Placeholder 6"/>
          <p:cNvSpPr>
            <a:spLocks noGrp="1"/>
          </p:cNvSpPr>
          <p:nvPr>
            <p:ph type="body" sz="quarter" idx="13"/>
          </p:nvPr>
        </p:nvSpPr>
        <p:spPr/>
        <p:txBody>
          <a:bodyPr/>
          <a:lstStyle/>
          <a:p>
            <a:r>
              <a:rPr lang="en-US" dirty="0"/>
              <a:t>Chapter </a:t>
            </a:r>
            <a:r>
              <a:rPr lang="en-US" dirty="0" smtClean="0"/>
              <a:t>13</a:t>
            </a:r>
            <a:endParaRPr lang="en-US" dirty="0"/>
          </a:p>
        </p:txBody>
      </p:sp>
      <p:graphicFrame>
        <p:nvGraphicFramePr>
          <p:cNvPr id="3" name="Diagram 2"/>
          <p:cNvGraphicFramePr/>
          <p:nvPr>
            <p:extLst>
              <p:ext uri="{D42A27DB-BD31-4B8C-83A1-F6EECF244321}">
                <p14:modId xmlns:p14="http://schemas.microsoft.com/office/powerpoint/2010/main" val="2795755516"/>
              </p:ext>
            </p:extLst>
          </p:nvPr>
        </p:nvGraphicFramePr>
        <p:xfrm>
          <a:off x="1427244" y="1600200"/>
          <a:ext cx="6096000"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pSp>
        <p:nvGrpSpPr>
          <p:cNvPr id="11" name="Group 10"/>
          <p:cNvGrpSpPr/>
          <p:nvPr/>
        </p:nvGrpSpPr>
        <p:grpSpPr>
          <a:xfrm>
            <a:off x="3633402" y="3505200"/>
            <a:ext cx="1649855" cy="1600200"/>
            <a:chOff x="775741" y="5737042"/>
            <a:chExt cx="849651" cy="892358"/>
          </a:xfrm>
        </p:grpSpPr>
        <p:sp>
          <p:nvSpPr>
            <p:cNvPr id="4" name="Curved Right Arrow 3"/>
            <p:cNvSpPr/>
            <p:nvPr/>
          </p:nvSpPr>
          <p:spPr>
            <a:xfrm rot="2310570">
              <a:off x="775741" y="5743599"/>
              <a:ext cx="304800" cy="609600"/>
            </a:xfrm>
            <a:prstGeom prst="curvedRightArrow">
              <a:avLst>
                <a:gd name="adj1" fmla="val 47276"/>
                <a:gd name="adj2" fmla="val 91048"/>
                <a:gd name="adj3" fmla="val 70946"/>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8" name="Curved Right Arrow 7"/>
            <p:cNvSpPr/>
            <p:nvPr/>
          </p:nvSpPr>
          <p:spPr>
            <a:xfrm rot="16200000">
              <a:off x="1080541" y="6172200"/>
              <a:ext cx="304800" cy="609600"/>
            </a:xfrm>
            <a:prstGeom prst="curvedRightArrow">
              <a:avLst>
                <a:gd name="adj1" fmla="val 47276"/>
                <a:gd name="adj2" fmla="val 91048"/>
                <a:gd name="adj3" fmla="val 70946"/>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10" name="Curved Right Arrow 9"/>
            <p:cNvSpPr/>
            <p:nvPr/>
          </p:nvSpPr>
          <p:spPr>
            <a:xfrm rot="8967353">
              <a:off x="1320592" y="5737042"/>
              <a:ext cx="304800" cy="609600"/>
            </a:xfrm>
            <a:prstGeom prst="curvedRightArrow">
              <a:avLst>
                <a:gd name="adj1" fmla="val 47276"/>
                <a:gd name="adj2" fmla="val 91048"/>
                <a:gd name="adj3" fmla="val 70946"/>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grpSp>
      <p:sp>
        <p:nvSpPr>
          <p:cNvPr id="12" name="TextBox 11"/>
          <p:cNvSpPr txBox="1"/>
          <p:nvPr/>
        </p:nvSpPr>
        <p:spPr>
          <a:xfrm>
            <a:off x="2120894" y="5867400"/>
            <a:ext cx="4800600" cy="381000"/>
          </a:xfrm>
          <a:prstGeom prst="rect">
            <a:avLst/>
          </a:prstGeom>
          <a:noFill/>
        </p:spPr>
        <p:txBody>
          <a:bodyPr wrap="square" rtlCol="0">
            <a:spAutoFit/>
          </a:bodyPr>
          <a:lstStyle/>
          <a:p>
            <a:r>
              <a:rPr lang="en-US" b="1" dirty="0" smtClean="0"/>
              <a:t>Figure 13.3 </a:t>
            </a:r>
            <a:r>
              <a:rPr lang="en-US" dirty="0" smtClean="0"/>
              <a:t>Project success triple constraint.</a:t>
            </a:r>
            <a:endParaRPr lang="en-US" dirty="0"/>
          </a:p>
        </p:txBody>
      </p:sp>
    </p:spTree>
    <p:extLst>
      <p:ext uri="{BB962C8B-B14F-4D97-AF65-F5344CB8AC3E}">
        <p14:creationId xmlns:p14="http://schemas.microsoft.com/office/powerpoint/2010/main" val="271485288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US" dirty="0"/>
              <a:t>Project Management Concepts</a:t>
            </a:r>
          </a:p>
        </p:txBody>
      </p:sp>
      <p:sp>
        <p:nvSpPr>
          <p:cNvPr id="6" name="Content Placeholder 5"/>
          <p:cNvSpPr>
            <a:spLocks noGrp="1"/>
          </p:cNvSpPr>
          <p:nvPr>
            <p:ph idx="1"/>
          </p:nvPr>
        </p:nvSpPr>
        <p:spPr/>
        <p:txBody>
          <a:bodyPr>
            <a:normAutofit/>
          </a:bodyPr>
          <a:lstStyle/>
          <a:p>
            <a:r>
              <a:rPr lang="en-US" dirty="0" smtClean="0"/>
              <a:t>Scope Creep</a:t>
            </a:r>
          </a:p>
          <a:p>
            <a:pPr lvl="1"/>
            <a:r>
              <a:rPr lang="en-US" dirty="0" smtClean="0"/>
              <a:t>Project growth is </a:t>
            </a:r>
            <a:r>
              <a:rPr lang="en-US" dirty="0"/>
              <a:t>the piling up of small changes that by themselves are manageable but in </a:t>
            </a:r>
            <a:r>
              <a:rPr lang="en-US" dirty="0" smtClean="0"/>
              <a:t>aggregate are </a:t>
            </a:r>
            <a:r>
              <a:rPr lang="en-US" dirty="0"/>
              <a:t>significant</a:t>
            </a:r>
            <a:r>
              <a:rPr lang="en-US" dirty="0" smtClean="0"/>
              <a:t>.</a:t>
            </a:r>
          </a:p>
          <a:p>
            <a:pPr lvl="1"/>
            <a:r>
              <a:rPr lang="en-US" dirty="0" smtClean="0"/>
              <a:t>Contributes to overages in budget, deadline, and/or resources.</a:t>
            </a:r>
          </a:p>
          <a:p>
            <a:pPr lvl="1"/>
            <a:r>
              <a:rPr lang="en-US" dirty="0" smtClean="0"/>
              <a:t>Standard</a:t>
            </a:r>
            <a:r>
              <a:rPr lang="en-US" i="1" dirty="0" smtClean="0"/>
              <a:t> project management</a:t>
            </a:r>
            <a:r>
              <a:rPr lang="en-US" dirty="0" smtClean="0"/>
              <a:t> approaches reduce scope creep.</a:t>
            </a:r>
          </a:p>
        </p:txBody>
      </p:sp>
      <p:sp>
        <p:nvSpPr>
          <p:cNvPr id="7" name="Text Placeholder 6"/>
          <p:cNvSpPr>
            <a:spLocks noGrp="1"/>
          </p:cNvSpPr>
          <p:nvPr>
            <p:ph type="body" sz="quarter" idx="13"/>
          </p:nvPr>
        </p:nvSpPr>
        <p:spPr/>
        <p:txBody>
          <a:bodyPr/>
          <a:lstStyle/>
          <a:p>
            <a:r>
              <a:rPr lang="en-US" dirty="0"/>
              <a:t>Chapter </a:t>
            </a:r>
            <a:r>
              <a:rPr lang="en-US" dirty="0" smtClean="0"/>
              <a:t>13</a:t>
            </a:r>
            <a:endParaRPr lang="en-US" dirty="0"/>
          </a:p>
        </p:txBody>
      </p:sp>
    </p:spTree>
    <p:extLst>
      <p:ext uri="{BB962C8B-B14F-4D97-AF65-F5344CB8AC3E}">
        <p14:creationId xmlns:p14="http://schemas.microsoft.com/office/powerpoint/2010/main" val="23208461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US" dirty="0"/>
              <a:t>Project Management Concepts</a:t>
            </a:r>
          </a:p>
        </p:txBody>
      </p:sp>
      <p:sp>
        <p:nvSpPr>
          <p:cNvPr id="6" name="Content Placeholder 5"/>
          <p:cNvSpPr>
            <a:spLocks noGrp="1"/>
          </p:cNvSpPr>
          <p:nvPr>
            <p:ph idx="1"/>
          </p:nvPr>
        </p:nvSpPr>
        <p:spPr/>
        <p:txBody>
          <a:bodyPr>
            <a:normAutofit fontScale="85000" lnSpcReduction="10000"/>
          </a:bodyPr>
          <a:lstStyle/>
          <a:p>
            <a:pPr marL="457200" indent="-457200">
              <a:buClr>
                <a:srgbClr val="5A8B25"/>
              </a:buClr>
              <a:buFont typeface="+mj-lt"/>
              <a:buAutoNum type="arabicPeriod"/>
            </a:pPr>
            <a:r>
              <a:rPr lang="en-US" b="0" dirty="0" smtClean="0"/>
              <a:t>What </a:t>
            </a:r>
            <a:r>
              <a:rPr lang="en-US" b="0" dirty="0"/>
              <a:t>is a deliverable?</a:t>
            </a:r>
          </a:p>
          <a:p>
            <a:pPr marL="457200" indent="-457200">
              <a:buClr>
                <a:srgbClr val="5A8B25"/>
              </a:buClr>
              <a:buFont typeface="+mj-lt"/>
              <a:buAutoNum type="arabicPeriod"/>
            </a:pPr>
            <a:r>
              <a:rPr lang="en-US" b="0" dirty="0" smtClean="0"/>
              <a:t>What </a:t>
            </a:r>
            <a:r>
              <a:rPr lang="en-US" b="0" dirty="0"/>
              <a:t>is the purpose of PPM?</a:t>
            </a:r>
          </a:p>
          <a:p>
            <a:pPr marL="457200" indent="-457200">
              <a:buClr>
                <a:srgbClr val="5A8B25"/>
              </a:buClr>
              <a:buFont typeface="+mj-lt"/>
              <a:buAutoNum type="arabicPeriod"/>
            </a:pPr>
            <a:r>
              <a:rPr lang="en-US" b="0" dirty="0" smtClean="0"/>
              <a:t>What </a:t>
            </a:r>
            <a:r>
              <a:rPr lang="en-US" b="0" dirty="0"/>
              <a:t>distinguishes a project from operations?</a:t>
            </a:r>
          </a:p>
          <a:p>
            <a:pPr marL="457200" indent="-457200">
              <a:buClr>
                <a:srgbClr val="5A8B25"/>
              </a:buClr>
              <a:buFont typeface="+mj-lt"/>
              <a:buAutoNum type="arabicPeriod"/>
            </a:pPr>
            <a:r>
              <a:rPr lang="en-US" b="0" dirty="0" smtClean="0"/>
              <a:t>What </a:t>
            </a:r>
            <a:r>
              <a:rPr lang="en-US" b="0" dirty="0"/>
              <a:t>are the triple constraints?</a:t>
            </a:r>
          </a:p>
          <a:p>
            <a:pPr marL="457200" indent="-457200">
              <a:buClr>
                <a:srgbClr val="5A8B25"/>
              </a:buClr>
              <a:buFont typeface="+mj-lt"/>
              <a:buAutoNum type="arabicPeriod"/>
            </a:pPr>
            <a:r>
              <a:rPr lang="en-US" b="0" dirty="0" smtClean="0"/>
              <a:t>How </a:t>
            </a:r>
            <a:r>
              <a:rPr lang="en-US" b="0" dirty="0"/>
              <a:t>can scope creep contribute to project failure</a:t>
            </a:r>
            <a:r>
              <a:rPr lang="en-US" b="0" dirty="0" smtClean="0"/>
              <a:t>?</a:t>
            </a:r>
          </a:p>
          <a:p>
            <a:pPr marL="457200" indent="-457200">
              <a:buClr>
                <a:srgbClr val="5A8B25"/>
              </a:buClr>
              <a:buFont typeface="+mj-lt"/>
              <a:buAutoNum type="arabicPeriod"/>
            </a:pPr>
            <a:r>
              <a:rPr lang="en-US" b="0" dirty="0" smtClean="0"/>
              <a:t>What identifies an opportunity, problem, or need and the desired business outcomes of the project?</a:t>
            </a:r>
          </a:p>
          <a:p>
            <a:pPr marL="457200" indent="-457200">
              <a:buClr>
                <a:srgbClr val="5A8B25"/>
              </a:buClr>
              <a:buFont typeface="+mj-lt"/>
              <a:buAutoNum type="arabicPeriod"/>
            </a:pPr>
            <a:r>
              <a:rPr lang="en-US" b="0" dirty="0" smtClean="0"/>
              <a:t>What is the approach that examines projects holistically and manages them as a strategic portfolio?</a:t>
            </a:r>
          </a:p>
          <a:p>
            <a:pPr marL="457200" indent="-457200">
              <a:buClr>
                <a:srgbClr val="5A8B25"/>
              </a:buClr>
              <a:buFont typeface="+mj-lt"/>
              <a:buAutoNum type="arabicPeriod"/>
            </a:pPr>
            <a:r>
              <a:rPr lang="en-US" b="0" dirty="0" smtClean="0"/>
              <a:t>What are the items that you hand off to the client or management for their review and approval?</a:t>
            </a:r>
          </a:p>
          <a:p>
            <a:pPr marL="457200" indent="-457200">
              <a:buClr>
                <a:srgbClr val="5A8B25"/>
              </a:buClr>
              <a:buFont typeface="+mj-lt"/>
              <a:buAutoNum type="arabicPeriod"/>
            </a:pPr>
            <a:r>
              <a:rPr lang="en-US" b="0" dirty="0" smtClean="0"/>
              <a:t>What are the three attributes that must be managed effectively for successful completion and closure of any project?</a:t>
            </a:r>
          </a:p>
          <a:p>
            <a:pPr marL="457200" indent="-457200">
              <a:buClr>
                <a:srgbClr val="5A8B25"/>
              </a:buClr>
              <a:buFont typeface="+mj-lt"/>
              <a:buAutoNum type="arabicPeriod"/>
            </a:pPr>
            <a:r>
              <a:rPr lang="en-US" b="0" dirty="0" smtClean="0"/>
              <a:t>What is the term for the piling up of small changes that by themselves are manageable but in aggregate are significant?</a:t>
            </a:r>
            <a:endParaRPr lang="en-US" b="0" dirty="0" smtClean="0"/>
          </a:p>
        </p:txBody>
      </p:sp>
      <p:sp>
        <p:nvSpPr>
          <p:cNvPr id="7" name="Text Placeholder 6"/>
          <p:cNvSpPr>
            <a:spLocks noGrp="1"/>
          </p:cNvSpPr>
          <p:nvPr>
            <p:ph type="body" sz="quarter" idx="13"/>
          </p:nvPr>
        </p:nvSpPr>
        <p:spPr/>
        <p:txBody>
          <a:bodyPr/>
          <a:lstStyle/>
          <a:p>
            <a:r>
              <a:rPr lang="en-US" dirty="0"/>
              <a:t>Chapter 13</a:t>
            </a:r>
          </a:p>
        </p:txBody>
      </p:sp>
    </p:spTree>
    <p:extLst>
      <p:ext uri="{BB962C8B-B14F-4D97-AF65-F5344CB8AC3E}">
        <p14:creationId xmlns:p14="http://schemas.microsoft.com/office/powerpoint/2010/main" val="148284528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SmartArt Placeholder 3"/>
          <p:cNvGraphicFramePr>
            <a:graphicFrameLocks noGrp="1"/>
          </p:cNvGraphicFramePr>
          <p:nvPr>
            <p:ph type="dgm" sz="quarter" idx="13"/>
            <p:extLst>
              <p:ext uri="{D42A27DB-BD31-4B8C-83A1-F6EECF244321}">
                <p14:modId xmlns:p14="http://schemas.microsoft.com/office/powerpoint/2010/main" val="3947261200"/>
              </p:ext>
            </p:extLst>
          </p:nvPr>
        </p:nvGraphicFramePr>
        <p:xfrm>
          <a:off x="838200" y="1600200"/>
          <a:ext cx="7315200" cy="4572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447245294"/>
      </p:ext>
    </p:extLst>
  </p:cSld>
  <p:clrMapOvr>
    <a:masterClrMapping/>
  </p:clrMapOvr>
  <p:timing>
    <p:tnLst>
      <p:par>
        <p:cTn id="1" dur="indefinite" restart="never" nodeType="tmRoot"/>
      </p:par>
    </p:tnLst>
  </p:timing>
</p:sld>
</file>

<file path=ppt/theme/theme1.xml><?xml version="1.0" encoding="utf-8"?>
<a:theme xmlns:a="http://schemas.openxmlformats.org/drawingml/2006/main" name="turban10e_ppt_templat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Custom 5">
      <a:majorFont>
        <a:latin typeface="Franklin Gothic Book"/>
        <a:ea typeface=""/>
        <a:cs typeface=""/>
      </a:majorFont>
      <a:minorFont>
        <a:latin typeface="Franklin Gothic Book"/>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turban10e_ppt_template</Template>
  <TotalTime>2169</TotalTime>
  <Words>1666</Words>
  <Application>Microsoft Office PowerPoint</Application>
  <PresentationFormat>On-screen Show (4:3)</PresentationFormat>
  <Paragraphs>304</Paragraphs>
  <Slides>29</Slides>
  <Notes>4</Notes>
  <HiddenSlides>0</HiddenSlides>
  <MMClips>0</MMClips>
  <ScaleCrop>false</ScaleCrop>
  <HeadingPairs>
    <vt:vector size="4" baseType="variant">
      <vt:variant>
        <vt:lpstr>Theme</vt:lpstr>
      </vt:variant>
      <vt:variant>
        <vt:i4>1</vt:i4>
      </vt:variant>
      <vt:variant>
        <vt:lpstr>Slide Titles</vt:lpstr>
      </vt:variant>
      <vt:variant>
        <vt:i4>29</vt:i4>
      </vt:variant>
    </vt:vector>
  </HeadingPairs>
  <TitlesOfParts>
    <vt:vector size="30" baseType="lpstr">
      <vt:lpstr>turban10e_ppt_template</vt:lpstr>
      <vt:lpstr>Chapter 13</vt:lpstr>
      <vt:lpstr>PowerPoint Presentation</vt:lpstr>
      <vt:lpstr>Project Management Concepts</vt:lpstr>
      <vt:lpstr>Project Management Concepts</vt:lpstr>
      <vt:lpstr>Project Management Concepts</vt:lpstr>
      <vt:lpstr>Project Management Concepts</vt:lpstr>
      <vt:lpstr>Project Management Concepts</vt:lpstr>
      <vt:lpstr>Project Management Concepts</vt:lpstr>
      <vt:lpstr>PowerPoint Presentation</vt:lpstr>
      <vt:lpstr>Project Planning, Execution, and Budget</vt:lpstr>
      <vt:lpstr>Project Planning, Execution, and Budget</vt:lpstr>
      <vt:lpstr>Project Planning, Execution, and Budget</vt:lpstr>
      <vt:lpstr>Project Planning, Execution, and Budget</vt:lpstr>
      <vt:lpstr>Project Planning, Execution, and Budget</vt:lpstr>
      <vt:lpstr>Project Planning, Execution, and Budget</vt:lpstr>
      <vt:lpstr>PowerPoint Presentation</vt:lpstr>
      <vt:lpstr>Project Monitoring, Control, and Closing</vt:lpstr>
      <vt:lpstr>Project Monitoring, Control, and Closing</vt:lpstr>
      <vt:lpstr>Project Monitoring, Control, and Closing</vt:lpstr>
      <vt:lpstr>Project Monitoring, Control, and Closing</vt:lpstr>
      <vt:lpstr>Project Monitoring, Control, and Closing</vt:lpstr>
      <vt:lpstr>Project Monitoring, Control, and Closing</vt:lpstr>
      <vt:lpstr>PowerPoint Presentation</vt:lpstr>
      <vt:lpstr>System Development Life Cycle</vt:lpstr>
      <vt:lpstr>System Development Life Cycle</vt:lpstr>
      <vt:lpstr>System Development Life Cycle</vt:lpstr>
      <vt:lpstr>System Development Life Cycle</vt:lpstr>
      <vt:lpstr>System Development Life Cycle</vt:lpstr>
      <vt:lpstr>System Development Life Cycle</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Professor Sedlack</dc:creator>
  <cp:lastModifiedBy>Volpe, Christina - Hoboken</cp:lastModifiedBy>
  <cp:revision>241</cp:revision>
  <dcterms:created xsi:type="dcterms:W3CDTF">2014-10-01T13:59:16Z</dcterms:created>
  <dcterms:modified xsi:type="dcterms:W3CDTF">2014-12-08T16:02:07Z</dcterms:modified>
</cp:coreProperties>
</file>